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81" r:id="rId5"/>
    <p:sldId id="263" r:id="rId6"/>
    <p:sldId id="282" r:id="rId7"/>
    <p:sldId id="268" r:id="rId8"/>
    <p:sldId id="266" r:id="rId9"/>
    <p:sldId id="272" r:id="rId10"/>
    <p:sldId id="273" r:id="rId11"/>
    <p:sldId id="274" r:id="rId12"/>
    <p:sldId id="275" r:id="rId13"/>
    <p:sldId id="276" r:id="rId14"/>
    <p:sldId id="277" r:id="rId15"/>
    <p:sldId id="269" r:id="rId16"/>
    <p:sldId id="270" r:id="rId17"/>
    <p:sldId id="271" r:id="rId18"/>
    <p:sldId id="278" r:id="rId19"/>
    <p:sldId id="279" r:id="rId20"/>
    <p:sldId id="259" r:id="rId21"/>
    <p:sldId id="260" r:id="rId22"/>
    <p:sldId id="262" r:id="rId23"/>
    <p:sldId id="261" r:id="rId24"/>
    <p:sldId id="280" r:id="rId25"/>
    <p:sldId id="26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3D473-40E7-4624-9A13-5DB1DDB89B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E80449A0-4D94-4830-8568-A7DBC8F262EF}">
      <dgm:prSet phldrT="[besedilo]" custT="1"/>
      <dgm:spPr/>
      <dgm:t>
        <a:bodyPr/>
        <a:lstStyle/>
        <a:p>
          <a:r>
            <a:rPr lang="sl-SI" sz="3600" dirty="0" smtClean="0"/>
            <a:t>DEKAN</a:t>
          </a:r>
          <a:endParaRPr lang="sl-SI" sz="3600" dirty="0"/>
        </a:p>
      </dgm:t>
    </dgm:pt>
    <dgm:pt modelId="{05FCFD71-8452-4197-A7A4-0CE20F8A3522}" type="parTrans" cxnId="{57AE699D-6101-42F2-9962-FDEC2A5C2F4F}">
      <dgm:prSet/>
      <dgm:spPr/>
      <dgm:t>
        <a:bodyPr/>
        <a:lstStyle/>
        <a:p>
          <a:endParaRPr lang="sl-SI"/>
        </a:p>
      </dgm:t>
    </dgm:pt>
    <dgm:pt modelId="{135BBD94-E5D8-425A-998B-D2FDF27852FB}" type="sibTrans" cxnId="{57AE699D-6101-42F2-9962-FDEC2A5C2F4F}">
      <dgm:prSet/>
      <dgm:spPr/>
      <dgm:t>
        <a:bodyPr/>
        <a:lstStyle/>
        <a:p>
          <a:endParaRPr lang="sl-SI"/>
        </a:p>
      </dgm:t>
    </dgm:pt>
    <dgm:pt modelId="{2AF3D66F-7325-438D-BE6B-05893A7E4B53}">
      <dgm:prSet phldrT="[besedilo]"/>
      <dgm:spPr/>
      <dgm:t>
        <a:bodyPr/>
        <a:lstStyle/>
        <a:p>
          <a:r>
            <a:rPr lang="sl-SI" dirty="0" smtClean="0"/>
            <a:t>Prodekan za pedagoško dejavnost</a:t>
          </a:r>
          <a:endParaRPr lang="sl-SI" dirty="0"/>
        </a:p>
      </dgm:t>
    </dgm:pt>
    <dgm:pt modelId="{D65C2743-36FC-4ECA-B042-3D2B5930E95D}" type="parTrans" cxnId="{C79057FE-342C-4B36-B31E-28C49E88C66A}">
      <dgm:prSet/>
      <dgm:spPr/>
      <dgm:t>
        <a:bodyPr/>
        <a:lstStyle/>
        <a:p>
          <a:endParaRPr lang="sl-SI"/>
        </a:p>
      </dgm:t>
    </dgm:pt>
    <dgm:pt modelId="{05074AB1-F209-4AEA-A57F-89E36A56C637}" type="sibTrans" cxnId="{C79057FE-342C-4B36-B31E-28C49E88C66A}">
      <dgm:prSet/>
      <dgm:spPr/>
      <dgm:t>
        <a:bodyPr/>
        <a:lstStyle/>
        <a:p>
          <a:endParaRPr lang="sl-SI"/>
        </a:p>
      </dgm:t>
    </dgm:pt>
    <dgm:pt modelId="{169424A4-4A1F-4437-9237-63A8A61558DC}">
      <dgm:prSet phldrT="[besedilo]"/>
      <dgm:spPr/>
      <dgm:t>
        <a:bodyPr/>
        <a:lstStyle/>
        <a:p>
          <a:r>
            <a:rPr lang="sl-SI" dirty="0" smtClean="0"/>
            <a:t>Prodekan za znanstveno in raziskovalno dejavnost</a:t>
          </a:r>
          <a:endParaRPr lang="sl-SI" dirty="0"/>
        </a:p>
      </dgm:t>
    </dgm:pt>
    <dgm:pt modelId="{123DA775-5D32-4816-892A-14FCDFC5FB21}" type="parTrans" cxnId="{0AC6CA41-AEDF-43DE-9BE5-B14D7ADFA4D9}">
      <dgm:prSet/>
      <dgm:spPr/>
      <dgm:t>
        <a:bodyPr/>
        <a:lstStyle/>
        <a:p>
          <a:endParaRPr lang="sl-SI"/>
        </a:p>
      </dgm:t>
    </dgm:pt>
    <dgm:pt modelId="{6935022D-EEB0-42DB-8640-0CE044659677}" type="sibTrans" cxnId="{0AC6CA41-AEDF-43DE-9BE5-B14D7ADFA4D9}">
      <dgm:prSet/>
      <dgm:spPr/>
      <dgm:t>
        <a:bodyPr/>
        <a:lstStyle/>
        <a:p>
          <a:endParaRPr lang="sl-SI"/>
        </a:p>
      </dgm:t>
    </dgm:pt>
    <dgm:pt modelId="{7E889327-C9FA-4DD6-916E-4E14C1B0B3C8}">
      <dgm:prSet phldrT="[besedilo]"/>
      <dgm:spPr/>
      <dgm:t>
        <a:bodyPr/>
        <a:lstStyle/>
        <a:p>
          <a:r>
            <a:rPr lang="sl-SI" smtClean="0"/>
            <a:t>Prodekan za gospodarjenje</a:t>
          </a:r>
          <a:endParaRPr lang="sl-SI" dirty="0"/>
        </a:p>
      </dgm:t>
    </dgm:pt>
    <dgm:pt modelId="{33F15E14-0CAA-497C-8B8A-1B5221ADFB84}" type="parTrans" cxnId="{E9ECB3F7-36F4-4D89-BE27-B503699B208A}">
      <dgm:prSet/>
      <dgm:spPr/>
      <dgm:t>
        <a:bodyPr/>
        <a:lstStyle/>
        <a:p>
          <a:endParaRPr lang="sl-SI"/>
        </a:p>
      </dgm:t>
    </dgm:pt>
    <dgm:pt modelId="{5FE32292-2852-4E71-95B6-9B31170888AA}" type="sibTrans" cxnId="{E9ECB3F7-36F4-4D89-BE27-B503699B208A}">
      <dgm:prSet/>
      <dgm:spPr/>
      <dgm:t>
        <a:bodyPr/>
        <a:lstStyle/>
        <a:p>
          <a:endParaRPr lang="sl-SI"/>
        </a:p>
      </dgm:t>
    </dgm:pt>
    <dgm:pt modelId="{EC71F324-6FDC-4353-8E9A-8096E124E280}" type="pres">
      <dgm:prSet presAssocID="{CF93D473-40E7-4624-9A13-5DB1DDB89B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2BD70F10-838F-4993-B4C3-69971537D2A8}" type="pres">
      <dgm:prSet presAssocID="{E80449A0-4D94-4830-8568-A7DBC8F262EF}" presName="hierRoot1" presStyleCnt="0"/>
      <dgm:spPr/>
    </dgm:pt>
    <dgm:pt modelId="{A3843B21-28D9-44C1-834B-2595F66B340E}" type="pres">
      <dgm:prSet presAssocID="{E80449A0-4D94-4830-8568-A7DBC8F262EF}" presName="composite" presStyleCnt="0"/>
      <dgm:spPr/>
    </dgm:pt>
    <dgm:pt modelId="{9B990A33-302A-497B-9C09-5DD1671D2782}" type="pres">
      <dgm:prSet presAssocID="{E80449A0-4D94-4830-8568-A7DBC8F262EF}" presName="background" presStyleLbl="node0" presStyleIdx="0" presStyleCnt="1"/>
      <dgm:spPr/>
    </dgm:pt>
    <dgm:pt modelId="{1A4726DD-0292-45F9-B028-96A2BAAABB04}" type="pres">
      <dgm:prSet presAssocID="{E80449A0-4D94-4830-8568-A7DBC8F262E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78D47F90-C4B6-4C00-8DAA-AA34326080D0}" type="pres">
      <dgm:prSet presAssocID="{E80449A0-4D94-4830-8568-A7DBC8F262EF}" presName="hierChild2" presStyleCnt="0"/>
      <dgm:spPr/>
    </dgm:pt>
    <dgm:pt modelId="{8E8F8750-5AC2-428C-805E-B3E135075CAA}" type="pres">
      <dgm:prSet presAssocID="{D65C2743-36FC-4ECA-B042-3D2B5930E95D}" presName="Name10" presStyleLbl="parChTrans1D2" presStyleIdx="0" presStyleCnt="3"/>
      <dgm:spPr/>
      <dgm:t>
        <a:bodyPr/>
        <a:lstStyle/>
        <a:p>
          <a:endParaRPr lang="sl-SI"/>
        </a:p>
      </dgm:t>
    </dgm:pt>
    <dgm:pt modelId="{9D056E31-1E71-4FEA-9D0F-F0F40384D6B9}" type="pres">
      <dgm:prSet presAssocID="{2AF3D66F-7325-438D-BE6B-05893A7E4B53}" presName="hierRoot2" presStyleCnt="0"/>
      <dgm:spPr/>
    </dgm:pt>
    <dgm:pt modelId="{503A4629-54DC-4CFE-8BFF-EFD677903D71}" type="pres">
      <dgm:prSet presAssocID="{2AF3D66F-7325-438D-BE6B-05893A7E4B53}" presName="composite2" presStyleCnt="0"/>
      <dgm:spPr/>
    </dgm:pt>
    <dgm:pt modelId="{8CA92880-B851-491B-8719-D891C00025C9}" type="pres">
      <dgm:prSet presAssocID="{2AF3D66F-7325-438D-BE6B-05893A7E4B53}" presName="background2" presStyleLbl="node2" presStyleIdx="0" presStyleCnt="3"/>
      <dgm:spPr/>
    </dgm:pt>
    <dgm:pt modelId="{1C28BE92-34E1-43E3-9BA9-E07D918050EB}" type="pres">
      <dgm:prSet presAssocID="{2AF3D66F-7325-438D-BE6B-05893A7E4B53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2ED151FF-8D9A-4186-85B4-40C93AF26F58}" type="pres">
      <dgm:prSet presAssocID="{2AF3D66F-7325-438D-BE6B-05893A7E4B53}" presName="hierChild3" presStyleCnt="0"/>
      <dgm:spPr/>
    </dgm:pt>
    <dgm:pt modelId="{AE9C42C9-C26A-46BD-8D9C-E892E4E8163B}" type="pres">
      <dgm:prSet presAssocID="{123DA775-5D32-4816-892A-14FCDFC5FB21}" presName="Name10" presStyleLbl="parChTrans1D2" presStyleIdx="1" presStyleCnt="3"/>
      <dgm:spPr/>
      <dgm:t>
        <a:bodyPr/>
        <a:lstStyle/>
        <a:p>
          <a:endParaRPr lang="sl-SI"/>
        </a:p>
      </dgm:t>
    </dgm:pt>
    <dgm:pt modelId="{060DCCF9-B0F3-4A9D-B777-57009A84B0C8}" type="pres">
      <dgm:prSet presAssocID="{169424A4-4A1F-4437-9237-63A8A61558DC}" presName="hierRoot2" presStyleCnt="0"/>
      <dgm:spPr/>
    </dgm:pt>
    <dgm:pt modelId="{7284DF10-67DB-4EE0-9C25-36A539326308}" type="pres">
      <dgm:prSet presAssocID="{169424A4-4A1F-4437-9237-63A8A61558DC}" presName="composite2" presStyleCnt="0"/>
      <dgm:spPr/>
    </dgm:pt>
    <dgm:pt modelId="{DDF37242-E34F-45DF-9E82-02BA9CF9E176}" type="pres">
      <dgm:prSet presAssocID="{169424A4-4A1F-4437-9237-63A8A61558DC}" presName="background2" presStyleLbl="node2" presStyleIdx="1" presStyleCnt="3"/>
      <dgm:spPr/>
    </dgm:pt>
    <dgm:pt modelId="{98EBA262-9A0E-4722-99B5-5747E1DCB057}" type="pres">
      <dgm:prSet presAssocID="{169424A4-4A1F-4437-9237-63A8A61558D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CEA239E1-A944-4577-A838-769DB5D220C9}" type="pres">
      <dgm:prSet presAssocID="{169424A4-4A1F-4437-9237-63A8A61558DC}" presName="hierChild3" presStyleCnt="0"/>
      <dgm:spPr/>
    </dgm:pt>
    <dgm:pt modelId="{F59ADE4C-86C6-4815-955A-E4C0F3468D00}" type="pres">
      <dgm:prSet presAssocID="{33F15E14-0CAA-497C-8B8A-1B5221ADFB84}" presName="Name10" presStyleLbl="parChTrans1D2" presStyleIdx="2" presStyleCnt="3"/>
      <dgm:spPr/>
      <dgm:t>
        <a:bodyPr/>
        <a:lstStyle/>
        <a:p>
          <a:endParaRPr lang="sl-SI"/>
        </a:p>
      </dgm:t>
    </dgm:pt>
    <dgm:pt modelId="{A5D5BE64-ACFF-4004-B320-9E7679C0858D}" type="pres">
      <dgm:prSet presAssocID="{7E889327-C9FA-4DD6-916E-4E14C1B0B3C8}" presName="hierRoot2" presStyleCnt="0"/>
      <dgm:spPr/>
    </dgm:pt>
    <dgm:pt modelId="{2697838B-1100-4D84-B219-AB29508D46C8}" type="pres">
      <dgm:prSet presAssocID="{7E889327-C9FA-4DD6-916E-4E14C1B0B3C8}" presName="composite2" presStyleCnt="0"/>
      <dgm:spPr/>
    </dgm:pt>
    <dgm:pt modelId="{869078D0-E481-4555-B30F-1EB02F578B3B}" type="pres">
      <dgm:prSet presAssocID="{7E889327-C9FA-4DD6-916E-4E14C1B0B3C8}" presName="background2" presStyleLbl="node2" presStyleIdx="2" presStyleCnt="3"/>
      <dgm:spPr/>
    </dgm:pt>
    <dgm:pt modelId="{A4CBF119-A894-4E3B-9C5B-FF65B112FEF9}" type="pres">
      <dgm:prSet presAssocID="{7E889327-C9FA-4DD6-916E-4E14C1B0B3C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07C6B28B-A30D-4E48-BC54-CE3282EB8501}" type="pres">
      <dgm:prSet presAssocID="{7E889327-C9FA-4DD6-916E-4E14C1B0B3C8}" presName="hierChild3" presStyleCnt="0"/>
      <dgm:spPr/>
    </dgm:pt>
  </dgm:ptLst>
  <dgm:cxnLst>
    <dgm:cxn modelId="{50FE6357-B35A-47B7-9C08-B40DD858065C}" type="presOf" srcId="{CF93D473-40E7-4624-9A13-5DB1DDB89B06}" destId="{EC71F324-6FDC-4353-8E9A-8096E124E280}" srcOrd="0" destOrd="0" presId="urn:microsoft.com/office/officeart/2005/8/layout/hierarchy1"/>
    <dgm:cxn modelId="{424807F7-122C-4FBE-A744-9CDDF8EF831F}" type="presOf" srcId="{7E889327-C9FA-4DD6-916E-4E14C1B0B3C8}" destId="{A4CBF119-A894-4E3B-9C5B-FF65B112FEF9}" srcOrd="0" destOrd="0" presId="urn:microsoft.com/office/officeart/2005/8/layout/hierarchy1"/>
    <dgm:cxn modelId="{E9ECB3F7-36F4-4D89-BE27-B503699B208A}" srcId="{E80449A0-4D94-4830-8568-A7DBC8F262EF}" destId="{7E889327-C9FA-4DD6-916E-4E14C1B0B3C8}" srcOrd="2" destOrd="0" parTransId="{33F15E14-0CAA-497C-8B8A-1B5221ADFB84}" sibTransId="{5FE32292-2852-4E71-95B6-9B31170888AA}"/>
    <dgm:cxn modelId="{3F41DD08-A664-4817-9479-1D692350042A}" type="presOf" srcId="{123DA775-5D32-4816-892A-14FCDFC5FB21}" destId="{AE9C42C9-C26A-46BD-8D9C-E892E4E8163B}" srcOrd="0" destOrd="0" presId="urn:microsoft.com/office/officeart/2005/8/layout/hierarchy1"/>
    <dgm:cxn modelId="{C79057FE-342C-4B36-B31E-28C49E88C66A}" srcId="{E80449A0-4D94-4830-8568-A7DBC8F262EF}" destId="{2AF3D66F-7325-438D-BE6B-05893A7E4B53}" srcOrd="0" destOrd="0" parTransId="{D65C2743-36FC-4ECA-B042-3D2B5930E95D}" sibTransId="{05074AB1-F209-4AEA-A57F-89E36A56C637}"/>
    <dgm:cxn modelId="{2E503015-DFFE-49A1-91AB-A737502E9A5A}" type="presOf" srcId="{2AF3D66F-7325-438D-BE6B-05893A7E4B53}" destId="{1C28BE92-34E1-43E3-9BA9-E07D918050EB}" srcOrd="0" destOrd="0" presId="urn:microsoft.com/office/officeart/2005/8/layout/hierarchy1"/>
    <dgm:cxn modelId="{D8A4231F-BDBE-485D-AD98-055DAC96ACFC}" type="presOf" srcId="{33F15E14-0CAA-497C-8B8A-1B5221ADFB84}" destId="{F59ADE4C-86C6-4815-955A-E4C0F3468D00}" srcOrd="0" destOrd="0" presId="urn:microsoft.com/office/officeart/2005/8/layout/hierarchy1"/>
    <dgm:cxn modelId="{0AC6CA41-AEDF-43DE-9BE5-B14D7ADFA4D9}" srcId="{E80449A0-4D94-4830-8568-A7DBC8F262EF}" destId="{169424A4-4A1F-4437-9237-63A8A61558DC}" srcOrd="1" destOrd="0" parTransId="{123DA775-5D32-4816-892A-14FCDFC5FB21}" sibTransId="{6935022D-EEB0-42DB-8640-0CE044659677}"/>
    <dgm:cxn modelId="{9A4F3391-D3C7-4AFB-B993-231BE3ECDF6E}" type="presOf" srcId="{D65C2743-36FC-4ECA-B042-3D2B5930E95D}" destId="{8E8F8750-5AC2-428C-805E-B3E135075CAA}" srcOrd="0" destOrd="0" presId="urn:microsoft.com/office/officeart/2005/8/layout/hierarchy1"/>
    <dgm:cxn modelId="{57AE699D-6101-42F2-9962-FDEC2A5C2F4F}" srcId="{CF93D473-40E7-4624-9A13-5DB1DDB89B06}" destId="{E80449A0-4D94-4830-8568-A7DBC8F262EF}" srcOrd="0" destOrd="0" parTransId="{05FCFD71-8452-4197-A7A4-0CE20F8A3522}" sibTransId="{135BBD94-E5D8-425A-998B-D2FDF27852FB}"/>
    <dgm:cxn modelId="{12A29E31-94C5-4403-AC25-86780F96422F}" type="presOf" srcId="{169424A4-4A1F-4437-9237-63A8A61558DC}" destId="{98EBA262-9A0E-4722-99B5-5747E1DCB057}" srcOrd="0" destOrd="0" presId="urn:microsoft.com/office/officeart/2005/8/layout/hierarchy1"/>
    <dgm:cxn modelId="{7807E3BF-EF92-4A63-BC93-6713E5E576F5}" type="presOf" srcId="{E80449A0-4D94-4830-8568-A7DBC8F262EF}" destId="{1A4726DD-0292-45F9-B028-96A2BAAABB04}" srcOrd="0" destOrd="0" presId="urn:microsoft.com/office/officeart/2005/8/layout/hierarchy1"/>
    <dgm:cxn modelId="{848C3F9E-A08A-4512-ADA4-F86C06BCAB75}" type="presParOf" srcId="{EC71F324-6FDC-4353-8E9A-8096E124E280}" destId="{2BD70F10-838F-4993-B4C3-69971537D2A8}" srcOrd="0" destOrd="0" presId="urn:microsoft.com/office/officeart/2005/8/layout/hierarchy1"/>
    <dgm:cxn modelId="{16DBC0B2-95F4-4FD8-B2B5-AF19258AA7DD}" type="presParOf" srcId="{2BD70F10-838F-4993-B4C3-69971537D2A8}" destId="{A3843B21-28D9-44C1-834B-2595F66B340E}" srcOrd="0" destOrd="0" presId="urn:microsoft.com/office/officeart/2005/8/layout/hierarchy1"/>
    <dgm:cxn modelId="{56FA4C62-CB8E-4051-A0BD-B238A851D507}" type="presParOf" srcId="{A3843B21-28D9-44C1-834B-2595F66B340E}" destId="{9B990A33-302A-497B-9C09-5DD1671D2782}" srcOrd="0" destOrd="0" presId="urn:microsoft.com/office/officeart/2005/8/layout/hierarchy1"/>
    <dgm:cxn modelId="{06A476F4-7928-4B1D-BCF2-0BC608991F4E}" type="presParOf" srcId="{A3843B21-28D9-44C1-834B-2595F66B340E}" destId="{1A4726DD-0292-45F9-B028-96A2BAAABB04}" srcOrd="1" destOrd="0" presId="urn:microsoft.com/office/officeart/2005/8/layout/hierarchy1"/>
    <dgm:cxn modelId="{CA362E74-C310-458E-B032-75E7675DE487}" type="presParOf" srcId="{2BD70F10-838F-4993-B4C3-69971537D2A8}" destId="{78D47F90-C4B6-4C00-8DAA-AA34326080D0}" srcOrd="1" destOrd="0" presId="urn:microsoft.com/office/officeart/2005/8/layout/hierarchy1"/>
    <dgm:cxn modelId="{6D898088-4849-4028-BB9B-B45FE4D23043}" type="presParOf" srcId="{78D47F90-C4B6-4C00-8DAA-AA34326080D0}" destId="{8E8F8750-5AC2-428C-805E-B3E135075CAA}" srcOrd="0" destOrd="0" presId="urn:microsoft.com/office/officeart/2005/8/layout/hierarchy1"/>
    <dgm:cxn modelId="{16010BE1-E8DB-4712-AA8F-EF460A09291D}" type="presParOf" srcId="{78D47F90-C4B6-4C00-8DAA-AA34326080D0}" destId="{9D056E31-1E71-4FEA-9D0F-F0F40384D6B9}" srcOrd="1" destOrd="0" presId="urn:microsoft.com/office/officeart/2005/8/layout/hierarchy1"/>
    <dgm:cxn modelId="{8842A4DF-7449-488F-A3FB-39770A214C42}" type="presParOf" srcId="{9D056E31-1E71-4FEA-9D0F-F0F40384D6B9}" destId="{503A4629-54DC-4CFE-8BFF-EFD677903D71}" srcOrd="0" destOrd="0" presId="urn:microsoft.com/office/officeart/2005/8/layout/hierarchy1"/>
    <dgm:cxn modelId="{9AFC8BF5-866E-4BE3-BD22-E85EE2B5B99C}" type="presParOf" srcId="{503A4629-54DC-4CFE-8BFF-EFD677903D71}" destId="{8CA92880-B851-491B-8719-D891C00025C9}" srcOrd="0" destOrd="0" presId="urn:microsoft.com/office/officeart/2005/8/layout/hierarchy1"/>
    <dgm:cxn modelId="{66533AFE-0F38-4D51-BE7B-55BDDFE33018}" type="presParOf" srcId="{503A4629-54DC-4CFE-8BFF-EFD677903D71}" destId="{1C28BE92-34E1-43E3-9BA9-E07D918050EB}" srcOrd="1" destOrd="0" presId="urn:microsoft.com/office/officeart/2005/8/layout/hierarchy1"/>
    <dgm:cxn modelId="{4D782A48-121A-42C2-B58C-F8E6ADB6D4C6}" type="presParOf" srcId="{9D056E31-1E71-4FEA-9D0F-F0F40384D6B9}" destId="{2ED151FF-8D9A-4186-85B4-40C93AF26F58}" srcOrd="1" destOrd="0" presId="urn:microsoft.com/office/officeart/2005/8/layout/hierarchy1"/>
    <dgm:cxn modelId="{8CFD339A-7C0C-4E43-B6E3-FA3AC3AE9D88}" type="presParOf" srcId="{78D47F90-C4B6-4C00-8DAA-AA34326080D0}" destId="{AE9C42C9-C26A-46BD-8D9C-E892E4E8163B}" srcOrd="2" destOrd="0" presId="urn:microsoft.com/office/officeart/2005/8/layout/hierarchy1"/>
    <dgm:cxn modelId="{CBCA7611-678B-49A7-8502-16AA89E76601}" type="presParOf" srcId="{78D47F90-C4B6-4C00-8DAA-AA34326080D0}" destId="{060DCCF9-B0F3-4A9D-B777-57009A84B0C8}" srcOrd="3" destOrd="0" presId="urn:microsoft.com/office/officeart/2005/8/layout/hierarchy1"/>
    <dgm:cxn modelId="{51DA71F0-9EA5-4CFE-B171-B76DC47F213A}" type="presParOf" srcId="{060DCCF9-B0F3-4A9D-B777-57009A84B0C8}" destId="{7284DF10-67DB-4EE0-9C25-36A539326308}" srcOrd="0" destOrd="0" presId="urn:microsoft.com/office/officeart/2005/8/layout/hierarchy1"/>
    <dgm:cxn modelId="{07A1858F-2BBA-4912-AD47-4762131A66E5}" type="presParOf" srcId="{7284DF10-67DB-4EE0-9C25-36A539326308}" destId="{DDF37242-E34F-45DF-9E82-02BA9CF9E176}" srcOrd="0" destOrd="0" presId="urn:microsoft.com/office/officeart/2005/8/layout/hierarchy1"/>
    <dgm:cxn modelId="{C05552BA-49C6-465A-9581-DB8247F81571}" type="presParOf" srcId="{7284DF10-67DB-4EE0-9C25-36A539326308}" destId="{98EBA262-9A0E-4722-99B5-5747E1DCB057}" srcOrd="1" destOrd="0" presId="urn:microsoft.com/office/officeart/2005/8/layout/hierarchy1"/>
    <dgm:cxn modelId="{B2198A2F-13F8-44F0-BEDD-8ACCF30DC877}" type="presParOf" srcId="{060DCCF9-B0F3-4A9D-B777-57009A84B0C8}" destId="{CEA239E1-A944-4577-A838-769DB5D220C9}" srcOrd="1" destOrd="0" presId="urn:microsoft.com/office/officeart/2005/8/layout/hierarchy1"/>
    <dgm:cxn modelId="{F23082AA-3687-4F34-A0DA-5552D5A77F05}" type="presParOf" srcId="{78D47F90-C4B6-4C00-8DAA-AA34326080D0}" destId="{F59ADE4C-86C6-4815-955A-E4C0F3468D00}" srcOrd="4" destOrd="0" presId="urn:microsoft.com/office/officeart/2005/8/layout/hierarchy1"/>
    <dgm:cxn modelId="{F55E781D-FA99-446C-A617-32EE0FAE5251}" type="presParOf" srcId="{78D47F90-C4B6-4C00-8DAA-AA34326080D0}" destId="{A5D5BE64-ACFF-4004-B320-9E7679C0858D}" srcOrd="5" destOrd="0" presId="urn:microsoft.com/office/officeart/2005/8/layout/hierarchy1"/>
    <dgm:cxn modelId="{5B8D382A-2116-491D-A530-A24E16B65F92}" type="presParOf" srcId="{A5D5BE64-ACFF-4004-B320-9E7679C0858D}" destId="{2697838B-1100-4D84-B219-AB29508D46C8}" srcOrd="0" destOrd="0" presId="urn:microsoft.com/office/officeart/2005/8/layout/hierarchy1"/>
    <dgm:cxn modelId="{C4F38E8C-F591-479E-A214-33F0BA70C7DB}" type="presParOf" srcId="{2697838B-1100-4D84-B219-AB29508D46C8}" destId="{869078D0-E481-4555-B30F-1EB02F578B3B}" srcOrd="0" destOrd="0" presId="urn:microsoft.com/office/officeart/2005/8/layout/hierarchy1"/>
    <dgm:cxn modelId="{DB5C09DF-7D9A-49C2-9199-32E38CDD6966}" type="presParOf" srcId="{2697838B-1100-4D84-B219-AB29508D46C8}" destId="{A4CBF119-A894-4E3B-9C5B-FF65B112FEF9}" srcOrd="1" destOrd="0" presId="urn:microsoft.com/office/officeart/2005/8/layout/hierarchy1"/>
    <dgm:cxn modelId="{6B9D04C8-93CD-479E-8B54-6E082C06F2B6}" type="presParOf" srcId="{A5D5BE64-ACFF-4004-B320-9E7679C0858D}" destId="{07C6B28B-A30D-4E48-BC54-CE3282EB850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93D473-40E7-4624-9A13-5DB1DDB89B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sl-SI"/>
        </a:p>
      </dgm:t>
    </dgm:pt>
    <dgm:pt modelId="{E80449A0-4D94-4830-8568-A7DBC8F262EF}">
      <dgm:prSet phldrT="[besedilo]" custT="1"/>
      <dgm:spPr/>
      <dgm:t>
        <a:bodyPr/>
        <a:lstStyle/>
        <a:p>
          <a:r>
            <a:rPr lang="sl-SI" sz="3600" dirty="0" smtClean="0"/>
            <a:t>DEKAN</a:t>
          </a:r>
          <a:endParaRPr lang="sl-SI" sz="3600" dirty="0"/>
        </a:p>
      </dgm:t>
    </dgm:pt>
    <dgm:pt modelId="{05FCFD71-8452-4197-A7A4-0CE20F8A3522}" type="parTrans" cxnId="{57AE699D-6101-42F2-9962-FDEC2A5C2F4F}">
      <dgm:prSet/>
      <dgm:spPr/>
      <dgm:t>
        <a:bodyPr/>
        <a:lstStyle/>
        <a:p>
          <a:endParaRPr lang="sl-SI"/>
        </a:p>
      </dgm:t>
    </dgm:pt>
    <dgm:pt modelId="{135BBD94-E5D8-425A-998B-D2FDF27852FB}" type="sibTrans" cxnId="{57AE699D-6101-42F2-9962-FDEC2A5C2F4F}">
      <dgm:prSet/>
      <dgm:spPr/>
      <dgm:t>
        <a:bodyPr/>
        <a:lstStyle/>
        <a:p>
          <a:endParaRPr lang="sl-SI"/>
        </a:p>
      </dgm:t>
    </dgm:pt>
    <dgm:pt modelId="{2AF3D66F-7325-438D-BE6B-05893A7E4B53}">
      <dgm:prSet phldrT="[besedilo]"/>
      <dgm:spPr/>
      <dgm:t>
        <a:bodyPr/>
        <a:lstStyle/>
        <a:p>
          <a:r>
            <a:rPr lang="sl-SI" dirty="0" smtClean="0"/>
            <a:t>Prodekan za pedagoško dejavnost</a:t>
          </a:r>
          <a:endParaRPr lang="sl-SI" dirty="0"/>
        </a:p>
      </dgm:t>
    </dgm:pt>
    <dgm:pt modelId="{D65C2743-36FC-4ECA-B042-3D2B5930E95D}" type="parTrans" cxnId="{C79057FE-342C-4B36-B31E-28C49E88C66A}">
      <dgm:prSet/>
      <dgm:spPr/>
      <dgm:t>
        <a:bodyPr/>
        <a:lstStyle/>
        <a:p>
          <a:endParaRPr lang="sl-SI"/>
        </a:p>
      </dgm:t>
    </dgm:pt>
    <dgm:pt modelId="{05074AB1-F209-4AEA-A57F-89E36A56C637}" type="sibTrans" cxnId="{C79057FE-342C-4B36-B31E-28C49E88C66A}">
      <dgm:prSet/>
      <dgm:spPr/>
      <dgm:t>
        <a:bodyPr/>
        <a:lstStyle/>
        <a:p>
          <a:endParaRPr lang="sl-SI"/>
        </a:p>
      </dgm:t>
    </dgm:pt>
    <dgm:pt modelId="{169424A4-4A1F-4437-9237-63A8A61558DC}">
      <dgm:prSet phldrT="[besedilo]"/>
      <dgm:spPr/>
      <dgm:t>
        <a:bodyPr/>
        <a:lstStyle/>
        <a:p>
          <a:r>
            <a:rPr lang="sl-SI" dirty="0" smtClean="0"/>
            <a:t>Prodekan za znanstveno in raziskovalno dejavnost</a:t>
          </a:r>
          <a:endParaRPr lang="sl-SI" dirty="0"/>
        </a:p>
      </dgm:t>
    </dgm:pt>
    <dgm:pt modelId="{123DA775-5D32-4816-892A-14FCDFC5FB21}" type="parTrans" cxnId="{0AC6CA41-AEDF-43DE-9BE5-B14D7ADFA4D9}">
      <dgm:prSet/>
      <dgm:spPr/>
      <dgm:t>
        <a:bodyPr/>
        <a:lstStyle/>
        <a:p>
          <a:endParaRPr lang="sl-SI"/>
        </a:p>
      </dgm:t>
    </dgm:pt>
    <dgm:pt modelId="{6935022D-EEB0-42DB-8640-0CE044659677}" type="sibTrans" cxnId="{0AC6CA41-AEDF-43DE-9BE5-B14D7ADFA4D9}">
      <dgm:prSet/>
      <dgm:spPr/>
      <dgm:t>
        <a:bodyPr/>
        <a:lstStyle/>
        <a:p>
          <a:endParaRPr lang="sl-SI"/>
        </a:p>
      </dgm:t>
    </dgm:pt>
    <dgm:pt modelId="{7E889327-C9FA-4DD6-916E-4E14C1B0B3C8}">
      <dgm:prSet phldrT="[besedilo]"/>
      <dgm:spPr/>
      <dgm:t>
        <a:bodyPr/>
        <a:lstStyle/>
        <a:p>
          <a:r>
            <a:rPr lang="sl-SI" dirty="0" smtClean="0"/>
            <a:t>Prodekan za gospodarjenje</a:t>
          </a:r>
          <a:endParaRPr lang="sl-SI" dirty="0"/>
        </a:p>
      </dgm:t>
    </dgm:pt>
    <dgm:pt modelId="{33F15E14-0CAA-497C-8B8A-1B5221ADFB84}" type="parTrans" cxnId="{E9ECB3F7-36F4-4D89-BE27-B503699B208A}">
      <dgm:prSet/>
      <dgm:spPr/>
      <dgm:t>
        <a:bodyPr/>
        <a:lstStyle/>
        <a:p>
          <a:endParaRPr lang="sl-SI"/>
        </a:p>
      </dgm:t>
    </dgm:pt>
    <dgm:pt modelId="{5FE32292-2852-4E71-95B6-9B31170888AA}" type="sibTrans" cxnId="{E9ECB3F7-36F4-4D89-BE27-B503699B208A}">
      <dgm:prSet/>
      <dgm:spPr/>
      <dgm:t>
        <a:bodyPr/>
        <a:lstStyle/>
        <a:p>
          <a:endParaRPr lang="sl-SI"/>
        </a:p>
      </dgm:t>
    </dgm:pt>
    <dgm:pt modelId="{EC71F324-6FDC-4353-8E9A-8096E124E280}" type="pres">
      <dgm:prSet presAssocID="{CF93D473-40E7-4624-9A13-5DB1DDB89B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2BD70F10-838F-4993-B4C3-69971537D2A8}" type="pres">
      <dgm:prSet presAssocID="{E80449A0-4D94-4830-8568-A7DBC8F262EF}" presName="hierRoot1" presStyleCnt="0"/>
      <dgm:spPr/>
    </dgm:pt>
    <dgm:pt modelId="{A3843B21-28D9-44C1-834B-2595F66B340E}" type="pres">
      <dgm:prSet presAssocID="{E80449A0-4D94-4830-8568-A7DBC8F262EF}" presName="composite" presStyleCnt="0"/>
      <dgm:spPr/>
    </dgm:pt>
    <dgm:pt modelId="{9B990A33-302A-497B-9C09-5DD1671D2782}" type="pres">
      <dgm:prSet presAssocID="{E80449A0-4D94-4830-8568-A7DBC8F262EF}" presName="background" presStyleLbl="node0" presStyleIdx="0" presStyleCnt="1"/>
      <dgm:spPr/>
    </dgm:pt>
    <dgm:pt modelId="{1A4726DD-0292-45F9-B028-96A2BAAABB04}" type="pres">
      <dgm:prSet presAssocID="{E80449A0-4D94-4830-8568-A7DBC8F262E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78D47F90-C4B6-4C00-8DAA-AA34326080D0}" type="pres">
      <dgm:prSet presAssocID="{E80449A0-4D94-4830-8568-A7DBC8F262EF}" presName="hierChild2" presStyleCnt="0"/>
      <dgm:spPr/>
    </dgm:pt>
    <dgm:pt modelId="{8E8F8750-5AC2-428C-805E-B3E135075CAA}" type="pres">
      <dgm:prSet presAssocID="{D65C2743-36FC-4ECA-B042-3D2B5930E95D}" presName="Name10" presStyleLbl="parChTrans1D2" presStyleIdx="0" presStyleCnt="3"/>
      <dgm:spPr/>
      <dgm:t>
        <a:bodyPr/>
        <a:lstStyle/>
        <a:p>
          <a:endParaRPr lang="sl-SI"/>
        </a:p>
      </dgm:t>
    </dgm:pt>
    <dgm:pt modelId="{9D056E31-1E71-4FEA-9D0F-F0F40384D6B9}" type="pres">
      <dgm:prSet presAssocID="{2AF3D66F-7325-438D-BE6B-05893A7E4B53}" presName="hierRoot2" presStyleCnt="0"/>
      <dgm:spPr/>
    </dgm:pt>
    <dgm:pt modelId="{503A4629-54DC-4CFE-8BFF-EFD677903D71}" type="pres">
      <dgm:prSet presAssocID="{2AF3D66F-7325-438D-BE6B-05893A7E4B53}" presName="composite2" presStyleCnt="0"/>
      <dgm:spPr/>
    </dgm:pt>
    <dgm:pt modelId="{8CA92880-B851-491B-8719-D891C00025C9}" type="pres">
      <dgm:prSet presAssocID="{2AF3D66F-7325-438D-BE6B-05893A7E4B53}" presName="background2" presStyleLbl="node2" presStyleIdx="0" presStyleCnt="3"/>
      <dgm:spPr/>
    </dgm:pt>
    <dgm:pt modelId="{1C28BE92-34E1-43E3-9BA9-E07D918050EB}" type="pres">
      <dgm:prSet presAssocID="{2AF3D66F-7325-438D-BE6B-05893A7E4B53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2ED151FF-8D9A-4186-85B4-40C93AF26F58}" type="pres">
      <dgm:prSet presAssocID="{2AF3D66F-7325-438D-BE6B-05893A7E4B53}" presName="hierChild3" presStyleCnt="0"/>
      <dgm:spPr/>
    </dgm:pt>
    <dgm:pt modelId="{AE9C42C9-C26A-46BD-8D9C-E892E4E8163B}" type="pres">
      <dgm:prSet presAssocID="{123DA775-5D32-4816-892A-14FCDFC5FB21}" presName="Name10" presStyleLbl="parChTrans1D2" presStyleIdx="1" presStyleCnt="3"/>
      <dgm:spPr/>
      <dgm:t>
        <a:bodyPr/>
        <a:lstStyle/>
        <a:p>
          <a:endParaRPr lang="sl-SI"/>
        </a:p>
      </dgm:t>
    </dgm:pt>
    <dgm:pt modelId="{060DCCF9-B0F3-4A9D-B777-57009A84B0C8}" type="pres">
      <dgm:prSet presAssocID="{169424A4-4A1F-4437-9237-63A8A61558DC}" presName="hierRoot2" presStyleCnt="0"/>
      <dgm:spPr/>
    </dgm:pt>
    <dgm:pt modelId="{7284DF10-67DB-4EE0-9C25-36A539326308}" type="pres">
      <dgm:prSet presAssocID="{169424A4-4A1F-4437-9237-63A8A61558DC}" presName="composite2" presStyleCnt="0"/>
      <dgm:spPr/>
    </dgm:pt>
    <dgm:pt modelId="{DDF37242-E34F-45DF-9E82-02BA9CF9E176}" type="pres">
      <dgm:prSet presAssocID="{169424A4-4A1F-4437-9237-63A8A61558DC}" presName="background2" presStyleLbl="node2" presStyleIdx="1" presStyleCnt="3"/>
      <dgm:spPr/>
    </dgm:pt>
    <dgm:pt modelId="{98EBA262-9A0E-4722-99B5-5747E1DCB057}" type="pres">
      <dgm:prSet presAssocID="{169424A4-4A1F-4437-9237-63A8A61558D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CEA239E1-A944-4577-A838-769DB5D220C9}" type="pres">
      <dgm:prSet presAssocID="{169424A4-4A1F-4437-9237-63A8A61558DC}" presName="hierChild3" presStyleCnt="0"/>
      <dgm:spPr/>
    </dgm:pt>
    <dgm:pt modelId="{F59ADE4C-86C6-4815-955A-E4C0F3468D00}" type="pres">
      <dgm:prSet presAssocID="{33F15E14-0CAA-497C-8B8A-1B5221ADFB84}" presName="Name10" presStyleLbl="parChTrans1D2" presStyleIdx="2" presStyleCnt="3"/>
      <dgm:spPr/>
      <dgm:t>
        <a:bodyPr/>
        <a:lstStyle/>
        <a:p>
          <a:endParaRPr lang="sl-SI"/>
        </a:p>
      </dgm:t>
    </dgm:pt>
    <dgm:pt modelId="{A5D5BE64-ACFF-4004-B320-9E7679C0858D}" type="pres">
      <dgm:prSet presAssocID="{7E889327-C9FA-4DD6-916E-4E14C1B0B3C8}" presName="hierRoot2" presStyleCnt="0"/>
      <dgm:spPr/>
    </dgm:pt>
    <dgm:pt modelId="{2697838B-1100-4D84-B219-AB29508D46C8}" type="pres">
      <dgm:prSet presAssocID="{7E889327-C9FA-4DD6-916E-4E14C1B0B3C8}" presName="composite2" presStyleCnt="0"/>
      <dgm:spPr/>
    </dgm:pt>
    <dgm:pt modelId="{869078D0-E481-4555-B30F-1EB02F578B3B}" type="pres">
      <dgm:prSet presAssocID="{7E889327-C9FA-4DD6-916E-4E14C1B0B3C8}" presName="background2" presStyleLbl="node2" presStyleIdx="2" presStyleCnt="3"/>
      <dgm:spPr/>
    </dgm:pt>
    <dgm:pt modelId="{A4CBF119-A894-4E3B-9C5B-FF65B112FEF9}" type="pres">
      <dgm:prSet presAssocID="{7E889327-C9FA-4DD6-916E-4E14C1B0B3C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07C6B28B-A30D-4E48-BC54-CE3282EB8501}" type="pres">
      <dgm:prSet presAssocID="{7E889327-C9FA-4DD6-916E-4E14C1B0B3C8}" presName="hierChild3" presStyleCnt="0"/>
      <dgm:spPr/>
    </dgm:pt>
  </dgm:ptLst>
  <dgm:cxnLst>
    <dgm:cxn modelId="{E9ECB3F7-36F4-4D89-BE27-B503699B208A}" srcId="{E80449A0-4D94-4830-8568-A7DBC8F262EF}" destId="{7E889327-C9FA-4DD6-916E-4E14C1B0B3C8}" srcOrd="2" destOrd="0" parTransId="{33F15E14-0CAA-497C-8B8A-1B5221ADFB84}" sibTransId="{5FE32292-2852-4E71-95B6-9B31170888AA}"/>
    <dgm:cxn modelId="{C79057FE-342C-4B36-B31E-28C49E88C66A}" srcId="{E80449A0-4D94-4830-8568-A7DBC8F262EF}" destId="{2AF3D66F-7325-438D-BE6B-05893A7E4B53}" srcOrd="0" destOrd="0" parTransId="{D65C2743-36FC-4ECA-B042-3D2B5930E95D}" sibTransId="{05074AB1-F209-4AEA-A57F-89E36A56C637}"/>
    <dgm:cxn modelId="{6B62E427-82AF-48AB-92AC-13DD9F394CAF}" type="presOf" srcId="{2AF3D66F-7325-438D-BE6B-05893A7E4B53}" destId="{1C28BE92-34E1-43E3-9BA9-E07D918050EB}" srcOrd="0" destOrd="0" presId="urn:microsoft.com/office/officeart/2005/8/layout/hierarchy1"/>
    <dgm:cxn modelId="{3B96803B-E6CD-43E3-B6A3-A4135C6B6777}" type="presOf" srcId="{123DA775-5D32-4816-892A-14FCDFC5FB21}" destId="{AE9C42C9-C26A-46BD-8D9C-E892E4E8163B}" srcOrd="0" destOrd="0" presId="urn:microsoft.com/office/officeart/2005/8/layout/hierarchy1"/>
    <dgm:cxn modelId="{26829418-C1CC-4356-B9C5-5243B6BCBFD5}" type="presOf" srcId="{CF93D473-40E7-4624-9A13-5DB1DDB89B06}" destId="{EC71F324-6FDC-4353-8E9A-8096E124E280}" srcOrd="0" destOrd="0" presId="urn:microsoft.com/office/officeart/2005/8/layout/hierarchy1"/>
    <dgm:cxn modelId="{C90D3969-5B4C-46E7-BEA8-61CE8AC1C115}" type="presOf" srcId="{7E889327-C9FA-4DD6-916E-4E14C1B0B3C8}" destId="{A4CBF119-A894-4E3B-9C5B-FF65B112FEF9}" srcOrd="0" destOrd="0" presId="urn:microsoft.com/office/officeart/2005/8/layout/hierarchy1"/>
    <dgm:cxn modelId="{C1385246-6851-4CE1-9BF7-53D0F3B849EF}" type="presOf" srcId="{169424A4-4A1F-4437-9237-63A8A61558DC}" destId="{98EBA262-9A0E-4722-99B5-5747E1DCB057}" srcOrd="0" destOrd="0" presId="urn:microsoft.com/office/officeart/2005/8/layout/hierarchy1"/>
    <dgm:cxn modelId="{06F67974-53DE-4B4B-ADBA-9360880663A3}" type="presOf" srcId="{33F15E14-0CAA-497C-8B8A-1B5221ADFB84}" destId="{F59ADE4C-86C6-4815-955A-E4C0F3468D00}" srcOrd="0" destOrd="0" presId="urn:microsoft.com/office/officeart/2005/8/layout/hierarchy1"/>
    <dgm:cxn modelId="{0AC6CA41-AEDF-43DE-9BE5-B14D7ADFA4D9}" srcId="{E80449A0-4D94-4830-8568-A7DBC8F262EF}" destId="{169424A4-4A1F-4437-9237-63A8A61558DC}" srcOrd="1" destOrd="0" parTransId="{123DA775-5D32-4816-892A-14FCDFC5FB21}" sibTransId="{6935022D-EEB0-42DB-8640-0CE044659677}"/>
    <dgm:cxn modelId="{1AF36E2B-BD48-4FDF-9C78-AE9761519C24}" type="presOf" srcId="{E80449A0-4D94-4830-8568-A7DBC8F262EF}" destId="{1A4726DD-0292-45F9-B028-96A2BAAABB04}" srcOrd="0" destOrd="0" presId="urn:microsoft.com/office/officeart/2005/8/layout/hierarchy1"/>
    <dgm:cxn modelId="{57AE699D-6101-42F2-9962-FDEC2A5C2F4F}" srcId="{CF93D473-40E7-4624-9A13-5DB1DDB89B06}" destId="{E80449A0-4D94-4830-8568-A7DBC8F262EF}" srcOrd="0" destOrd="0" parTransId="{05FCFD71-8452-4197-A7A4-0CE20F8A3522}" sibTransId="{135BBD94-E5D8-425A-998B-D2FDF27852FB}"/>
    <dgm:cxn modelId="{EA092BFB-0311-43E3-951C-CAECEF65F803}" type="presOf" srcId="{D65C2743-36FC-4ECA-B042-3D2B5930E95D}" destId="{8E8F8750-5AC2-428C-805E-B3E135075CAA}" srcOrd="0" destOrd="0" presId="urn:microsoft.com/office/officeart/2005/8/layout/hierarchy1"/>
    <dgm:cxn modelId="{980A572F-3ECF-4738-A476-CA11121F39C3}" type="presParOf" srcId="{EC71F324-6FDC-4353-8E9A-8096E124E280}" destId="{2BD70F10-838F-4993-B4C3-69971537D2A8}" srcOrd="0" destOrd="0" presId="urn:microsoft.com/office/officeart/2005/8/layout/hierarchy1"/>
    <dgm:cxn modelId="{852A8205-2915-4589-B9BB-617A5BE7D1A1}" type="presParOf" srcId="{2BD70F10-838F-4993-B4C3-69971537D2A8}" destId="{A3843B21-28D9-44C1-834B-2595F66B340E}" srcOrd="0" destOrd="0" presId="urn:microsoft.com/office/officeart/2005/8/layout/hierarchy1"/>
    <dgm:cxn modelId="{768C9A5B-724F-478E-AF1A-6DB440925822}" type="presParOf" srcId="{A3843B21-28D9-44C1-834B-2595F66B340E}" destId="{9B990A33-302A-497B-9C09-5DD1671D2782}" srcOrd="0" destOrd="0" presId="urn:microsoft.com/office/officeart/2005/8/layout/hierarchy1"/>
    <dgm:cxn modelId="{91B7CF11-7324-4FD9-BFDB-88444D8E5578}" type="presParOf" srcId="{A3843B21-28D9-44C1-834B-2595F66B340E}" destId="{1A4726DD-0292-45F9-B028-96A2BAAABB04}" srcOrd="1" destOrd="0" presId="urn:microsoft.com/office/officeart/2005/8/layout/hierarchy1"/>
    <dgm:cxn modelId="{BB7A30A1-E66C-4F19-BF86-FA7C636D03ED}" type="presParOf" srcId="{2BD70F10-838F-4993-B4C3-69971537D2A8}" destId="{78D47F90-C4B6-4C00-8DAA-AA34326080D0}" srcOrd="1" destOrd="0" presId="urn:microsoft.com/office/officeart/2005/8/layout/hierarchy1"/>
    <dgm:cxn modelId="{C74A52E4-EDB4-4F04-84FD-F022D1995AE4}" type="presParOf" srcId="{78D47F90-C4B6-4C00-8DAA-AA34326080D0}" destId="{8E8F8750-5AC2-428C-805E-B3E135075CAA}" srcOrd="0" destOrd="0" presId="urn:microsoft.com/office/officeart/2005/8/layout/hierarchy1"/>
    <dgm:cxn modelId="{79E1D854-7F19-4B5C-A3ED-D78FDF9F9697}" type="presParOf" srcId="{78D47F90-C4B6-4C00-8DAA-AA34326080D0}" destId="{9D056E31-1E71-4FEA-9D0F-F0F40384D6B9}" srcOrd="1" destOrd="0" presId="urn:microsoft.com/office/officeart/2005/8/layout/hierarchy1"/>
    <dgm:cxn modelId="{508E6BA0-A947-428E-9CE8-A30073EFE5E6}" type="presParOf" srcId="{9D056E31-1E71-4FEA-9D0F-F0F40384D6B9}" destId="{503A4629-54DC-4CFE-8BFF-EFD677903D71}" srcOrd="0" destOrd="0" presId="urn:microsoft.com/office/officeart/2005/8/layout/hierarchy1"/>
    <dgm:cxn modelId="{2F612886-8779-412E-80D4-EBD9DDA36412}" type="presParOf" srcId="{503A4629-54DC-4CFE-8BFF-EFD677903D71}" destId="{8CA92880-B851-491B-8719-D891C00025C9}" srcOrd="0" destOrd="0" presId="urn:microsoft.com/office/officeart/2005/8/layout/hierarchy1"/>
    <dgm:cxn modelId="{49320050-9107-400A-AF8A-F0973D5D7AF7}" type="presParOf" srcId="{503A4629-54DC-4CFE-8BFF-EFD677903D71}" destId="{1C28BE92-34E1-43E3-9BA9-E07D918050EB}" srcOrd="1" destOrd="0" presId="urn:microsoft.com/office/officeart/2005/8/layout/hierarchy1"/>
    <dgm:cxn modelId="{F73083B1-3BAD-46A3-827E-4BA52AC8EE46}" type="presParOf" srcId="{9D056E31-1E71-4FEA-9D0F-F0F40384D6B9}" destId="{2ED151FF-8D9A-4186-85B4-40C93AF26F58}" srcOrd="1" destOrd="0" presId="urn:microsoft.com/office/officeart/2005/8/layout/hierarchy1"/>
    <dgm:cxn modelId="{856E47B0-0F8A-480B-B39E-A31AEA6B27D1}" type="presParOf" srcId="{78D47F90-C4B6-4C00-8DAA-AA34326080D0}" destId="{AE9C42C9-C26A-46BD-8D9C-E892E4E8163B}" srcOrd="2" destOrd="0" presId="urn:microsoft.com/office/officeart/2005/8/layout/hierarchy1"/>
    <dgm:cxn modelId="{CB4486D3-1F2E-46E1-9CF0-6D60720A4A77}" type="presParOf" srcId="{78D47F90-C4B6-4C00-8DAA-AA34326080D0}" destId="{060DCCF9-B0F3-4A9D-B777-57009A84B0C8}" srcOrd="3" destOrd="0" presId="urn:microsoft.com/office/officeart/2005/8/layout/hierarchy1"/>
    <dgm:cxn modelId="{67E1EDFB-C128-400A-9FE9-7609E703F9BF}" type="presParOf" srcId="{060DCCF9-B0F3-4A9D-B777-57009A84B0C8}" destId="{7284DF10-67DB-4EE0-9C25-36A539326308}" srcOrd="0" destOrd="0" presId="urn:microsoft.com/office/officeart/2005/8/layout/hierarchy1"/>
    <dgm:cxn modelId="{947B76CF-8CE8-4C0C-88E6-D781F6A0C333}" type="presParOf" srcId="{7284DF10-67DB-4EE0-9C25-36A539326308}" destId="{DDF37242-E34F-45DF-9E82-02BA9CF9E176}" srcOrd="0" destOrd="0" presId="urn:microsoft.com/office/officeart/2005/8/layout/hierarchy1"/>
    <dgm:cxn modelId="{9E8A821B-B931-4194-B2B3-E17F5B763CB2}" type="presParOf" srcId="{7284DF10-67DB-4EE0-9C25-36A539326308}" destId="{98EBA262-9A0E-4722-99B5-5747E1DCB057}" srcOrd="1" destOrd="0" presId="urn:microsoft.com/office/officeart/2005/8/layout/hierarchy1"/>
    <dgm:cxn modelId="{46FDE1A7-CB61-45D9-9619-E9A8CAA026DE}" type="presParOf" srcId="{060DCCF9-B0F3-4A9D-B777-57009A84B0C8}" destId="{CEA239E1-A944-4577-A838-769DB5D220C9}" srcOrd="1" destOrd="0" presId="urn:microsoft.com/office/officeart/2005/8/layout/hierarchy1"/>
    <dgm:cxn modelId="{1E32B595-5787-4020-B305-C5F334CE5465}" type="presParOf" srcId="{78D47F90-C4B6-4C00-8DAA-AA34326080D0}" destId="{F59ADE4C-86C6-4815-955A-E4C0F3468D00}" srcOrd="4" destOrd="0" presId="urn:microsoft.com/office/officeart/2005/8/layout/hierarchy1"/>
    <dgm:cxn modelId="{C886C77D-4362-48F5-8C50-E295B24D63D0}" type="presParOf" srcId="{78D47F90-C4B6-4C00-8DAA-AA34326080D0}" destId="{A5D5BE64-ACFF-4004-B320-9E7679C0858D}" srcOrd="5" destOrd="0" presId="urn:microsoft.com/office/officeart/2005/8/layout/hierarchy1"/>
    <dgm:cxn modelId="{0C95C9AA-9208-4F5A-9017-1C31EE956671}" type="presParOf" srcId="{A5D5BE64-ACFF-4004-B320-9E7679C0858D}" destId="{2697838B-1100-4D84-B219-AB29508D46C8}" srcOrd="0" destOrd="0" presId="urn:microsoft.com/office/officeart/2005/8/layout/hierarchy1"/>
    <dgm:cxn modelId="{4D90B5E8-2BF1-4783-AD00-5D52019336DD}" type="presParOf" srcId="{2697838B-1100-4D84-B219-AB29508D46C8}" destId="{869078D0-E481-4555-B30F-1EB02F578B3B}" srcOrd="0" destOrd="0" presId="urn:microsoft.com/office/officeart/2005/8/layout/hierarchy1"/>
    <dgm:cxn modelId="{C828BE3A-87C4-45A3-BF00-6C9A1D0C96C6}" type="presParOf" srcId="{2697838B-1100-4D84-B219-AB29508D46C8}" destId="{A4CBF119-A894-4E3B-9C5B-FF65B112FEF9}" srcOrd="1" destOrd="0" presId="urn:microsoft.com/office/officeart/2005/8/layout/hierarchy1"/>
    <dgm:cxn modelId="{5B75A9B6-A2B8-4961-839D-879CA6AE7942}" type="presParOf" srcId="{A5D5BE64-ACFF-4004-B320-9E7679C0858D}" destId="{07C6B28B-A30D-4E48-BC54-CE3282EB850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8ACF1-8D4F-47FD-931C-1C9940136B8C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4DA3B49E-3DF6-47E8-ADFF-62F2892ADBA2}">
      <dgm:prSet phldrT="[besedilo]" custT="1"/>
      <dgm:spPr/>
      <dgm:t>
        <a:bodyPr/>
        <a:lstStyle/>
        <a:p>
          <a:r>
            <a:rPr lang="sl-SI" sz="2400" dirty="0" smtClean="0"/>
            <a:t>dekan</a:t>
          </a:r>
          <a:endParaRPr lang="sl-SI" sz="2400" dirty="0"/>
        </a:p>
      </dgm:t>
    </dgm:pt>
    <dgm:pt modelId="{02A3D03D-F3F5-4241-ABB4-E739D4D7DDB6}" type="parTrans" cxnId="{D693AB96-864D-417D-A878-706B6BCA3C44}">
      <dgm:prSet/>
      <dgm:spPr/>
      <dgm:t>
        <a:bodyPr/>
        <a:lstStyle/>
        <a:p>
          <a:endParaRPr lang="sl-SI" sz="2400"/>
        </a:p>
      </dgm:t>
    </dgm:pt>
    <dgm:pt modelId="{FCD50326-D2A4-430C-9DA8-90019969AE29}" type="sibTrans" cxnId="{D693AB96-864D-417D-A878-706B6BCA3C44}">
      <dgm:prSet/>
      <dgm:spPr/>
      <dgm:t>
        <a:bodyPr/>
        <a:lstStyle/>
        <a:p>
          <a:endParaRPr lang="sl-SI" sz="2400"/>
        </a:p>
      </dgm:t>
    </dgm:pt>
    <dgm:pt modelId="{347E1E77-B02C-4225-954E-8D1EC4CF55A0}">
      <dgm:prSet phldrT="[besedilo]" custT="1"/>
      <dgm:spPr/>
      <dgm:t>
        <a:bodyPr/>
        <a:lstStyle/>
        <a:p>
          <a:r>
            <a:rPr lang="sl-SI" sz="2400" dirty="0" smtClean="0"/>
            <a:t>nosilec predmeta</a:t>
          </a:r>
          <a:endParaRPr lang="sl-SI" sz="2400" dirty="0"/>
        </a:p>
      </dgm:t>
    </dgm:pt>
    <dgm:pt modelId="{9D65F0CC-E560-405A-9F04-78A4E4FFBFED}" type="parTrans" cxnId="{25EE1B68-4FF5-4168-866D-83539EA2A03E}">
      <dgm:prSet/>
      <dgm:spPr/>
      <dgm:t>
        <a:bodyPr/>
        <a:lstStyle/>
        <a:p>
          <a:endParaRPr lang="sl-SI" sz="2400"/>
        </a:p>
      </dgm:t>
    </dgm:pt>
    <dgm:pt modelId="{A17D156A-885F-4A62-905A-EE3328936822}" type="sibTrans" cxnId="{25EE1B68-4FF5-4168-866D-83539EA2A03E}">
      <dgm:prSet/>
      <dgm:spPr/>
      <dgm:t>
        <a:bodyPr/>
        <a:lstStyle/>
        <a:p>
          <a:endParaRPr lang="sl-SI" sz="2400"/>
        </a:p>
      </dgm:t>
    </dgm:pt>
    <dgm:pt modelId="{3CF70F70-25F4-489B-94D9-4B703C7376F7}">
      <dgm:prSet phldrT="[besedilo]" custT="1"/>
      <dgm:spPr/>
      <dgm:t>
        <a:bodyPr/>
        <a:lstStyle/>
        <a:p>
          <a:r>
            <a:rPr lang="sl-SI" sz="2400" dirty="0" smtClean="0"/>
            <a:t>asistent</a:t>
          </a:r>
          <a:endParaRPr lang="sl-SI" sz="2400" dirty="0"/>
        </a:p>
      </dgm:t>
    </dgm:pt>
    <dgm:pt modelId="{0B9AF60E-C1A9-4237-A372-8C55603A4875}" type="parTrans" cxnId="{931766D4-5F03-4C46-8D43-DCF33B361DBE}">
      <dgm:prSet/>
      <dgm:spPr/>
      <dgm:t>
        <a:bodyPr/>
        <a:lstStyle/>
        <a:p>
          <a:endParaRPr lang="sl-SI" sz="2400"/>
        </a:p>
      </dgm:t>
    </dgm:pt>
    <dgm:pt modelId="{24EB376C-9949-40AB-AC23-A385234679F4}" type="sibTrans" cxnId="{931766D4-5F03-4C46-8D43-DCF33B361DBE}">
      <dgm:prSet/>
      <dgm:spPr/>
      <dgm:t>
        <a:bodyPr/>
        <a:lstStyle/>
        <a:p>
          <a:endParaRPr lang="sl-SI" sz="2400"/>
        </a:p>
      </dgm:t>
    </dgm:pt>
    <dgm:pt modelId="{E7A6AE1C-44E5-4003-A4ED-EF9DF6B09343}">
      <dgm:prSet phldrT="[besedilo]" custT="1"/>
      <dgm:spPr/>
      <dgm:t>
        <a:bodyPr/>
        <a:lstStyle/>
        <a:p>
          <a:r>
            <a:rPr lang="sl-SI" sz="2400" dirty="0" err="1" smtClean="0"/>
            <a:t>tutor</a:t>
          </a:r>
          <a:endParaRPr lang="sl-SI" sz="2400" dirty="0"/>
        </a:p>
      </dgm:t>
    </dgm:pt>
    <dgm:pt modelId="{866EAE7D-F3AC-4F6D-A46B-EDC19C95697F}" type="parTrans" cxnId="{B126C013-E42A-4C6D-9687-2CBEE2E71231}">
      <dgm:prSet/>
      <dgm:spPr/>
      <dgm:t>
        <a:bodyPr/>
        <a:lstStyle/>
        <a:p>
          <a:endParaRPr lang="sl-SI" sz="2400"/>
        </a:p>
      </dgm:t>
    </dgm:pt>
    <dgm:pt modelId="{9D19F28C-7615-4ACB-8488-BFD7E654B4D4}" type="sibTrans" cxnId="{B126C013-E42A-4C6D-9687-2CBEE2E71231}">
      <dgm:prSet/>
      <dgm:spPr/>
      <dgm:t>
        <a:bodyPr/>
        <a:lstStyle/>
        <a:p>
          <a:endParaRPr lang="sl-SI" sz="2400"/>
        </a:p>
      </dgm:t>
    </dgm:pt>
    <dgm:pt modelId="{BAB30858-C66E-4FC4-AE99-886A68E7BD74}">
      <dgm:prSet phldrT="[besedilo]" custT="1"/>
      <dgm:spPr/>
      <dgm:t>
        <a:bodyPr/>
        <a:lstStyle/>
        <a:p>
          <a:r>
            <a:rPr lang="sl-SI" sz="2400" dirty="0" smtClean="0"/>
            <a:t>prodekan za študijsko dejavnost</a:t>
          </a:r>
          <a:endParaRPr lang="sl-SI" sz="2400" dirty="0"/>
        </a:p>
      </dgm:t>
    </dgm:pt>
    <dgm:pt modelId="{8D7DCAB4-5AB4-4758-BFB1-FD2CB44F3F22}" type="parTrans" cxnId="{DF42B81C-962B-405D-AC94-358CBCD0545D}">
      <dgm:prSet/>
      <dgm:spPr/>
      <dgm:t>
        <a:bodyPr/>
        <a:lstStyle/>
        <a:p>
          <a:endParaRPr lang="sl-SI" sz="2400"/>
        </a:p>
      </dgm:t>
    </dgm:pt>
    <dgm:pt modelId="{BA452185-D8FF-40CE-8B5B-7F3F3005BD36}" type="sibTrans" cxnId="{DF42B81C-962B-405D-AC94-358CBCD0545D}">
      <dgm:prSet/>
      <dgm:spPr/>
      <dgm:t>
        <a:bodyPr/>
        <a:lstStyle/>
        <a:p>
          <a:endParaRPr lang="sl-SI" sz="2400"/>
        </a:p>
      </dgm:t>
    </dgm:pt>
    <dgm:pt modelId="{52923E0C-413D-44AC-88E2-66EF35333EA9}" type="pres">
      <dgm:prSet presAssocID="{C488ACF1-8D4F-47FD-931C-1C9940136B8C}" presName="Name0" presStyleCnt="0">
        <dgm:presLayoutVars>
          <dgm:dir/>
          <dgm:animLvl val="lvl"/>
          <dgm:resizeHandles val="exact"/>
        </dgm:presLayoutVars>
      </dgm:prSet>
      <dgm:spPr/>
    </dgm:pt>
    <dgm:pt modelId="{C42D0EF0-FB3D-40E3-91F0-8CDAD317EDE9}" type="pres">
      <dgm:prSet presAssocID="{4DA3B49E-3DF6-47E8-ADFF-62F2892ADBA2}" presName="Name8" presStyleCnt="0"/>
      <dgm:spPr/>
    </dgm:pt>
    <dgm:pt modelId="{F6CA03D9-165E-4989-B055-1EBB48DB1551}" type="pres">
      <dgm:prSet presAssocID="{4DA3B49E-3DF6-47E8-ADFF-62F2892ADBA2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0C27946-14F1-4DED-A105-469F643071E3}" type="pres">
      <dgm:prSet presAssocID="{4DA3B49E-3DF6-47E8-ADFF-62F2892ADB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511DFA6-5C63-49C9-959D-E17917E14803}" type="pres">
      <dgm:prSet presAssocID="{BAB30858-C66E-4FC4-AE99-886A68E7BD74}" presName="Name8" presStyleCnt="0"/>
      <dgm:spPr/>
    </dgm:pt>
    <dgm:pt modelId="{EC1217A7-642C-4D36-98AD-B773E71DEAD5}" type="pres">
      <dgm:prSet presAssocID="{BAB30858-C66E-4FC4-AE99-886A68E7BD74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3A02686-B265-4819-8F60-6DA7724C1787}" type="pres">
      <dgm:prSet presAssocID="{BAB30858-C66E-4FC4-AE99-886A68E7BD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E22442B-DA14-42F0-8558-C89E29D2A3C4}" type="pres">
      <dgm:prSet presAssocID="{E7A6AE1C-44E5-4003-A4ED-EF9DF6B09343}" presName="Name8" presStyleCnt="0"/>
      <dgm:spPr/>
    </dgm:pt>
    <dgm:pt modelId="{99DCBCDB-FB5E-4DF4-8D31-2C9908439D1D}" type="pres">
      <dgm:prSet presAssocID="{E7A6AE1C-44E5-4003-A4ED-EF9DF6B09343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2D9BB1D-B435-4E04-92A8-A6F190D96EAD}" type="pres">
      <dgm:prSet presAssocID="{E7A6AE1C-44E5-4003-A4ED-EF9DF6B0934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8BB7188-9BEC-4D53-8EA0-9CB845D02057}" type="pres">
      <dgm:prSet presAssocID="{347E1E77-B02C-4225-954E-8D1EC4CF55A0}" presName="Name8" presStyleCnt="0"/>
      <dgm:spPr/>
    </dgm:pt>
    <dgm:pt modelId="{0D0D5825-565D-4955-BB1E-B0628CB81306}" type="pres">
      <dgm:prSet presAssocID="{347E1E77-B02C-4225-954E-8D1EC4CF55A0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173DDFA-82F5-4E1A-8527-58D1B8EEFE8B}" type="pres">
      <dgm:prSet presAssocID="{347E1E77-B02C-4225-954E-8D1EC4CF55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B6817D5-C4E6-4AF3-8E86-D29218D92ECD}" type="pres">
      <dgm:prSet presAssocID="{3CF70F70-25F4-489B-94D9-4B703C7376F7}" presName="Name8" presStyleCnt="0"/>
      <dgm:spPr/>
    </dgm:pt>
    <dgm:pt modelId="{1BCD30E8-9799-4E09-A9FA-1C33BE7FEF23}" type="pres">
      <dgm:prSet presAssocID="{3CF70F70-25F4-489B-94D9-4B703C7376F7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F97CE63-3696-4654-86F3-F77F9ECF317B}" type="pres">
      <dgm:prSet presAssocID="{3CF70F70-25F4-489B-94D9-4B703C7376F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B126C013-E42A-4C6D-9687-2CBEE2E71231}" srcId="{C488ACF1-8D4F-47FD-931C-1C9940136B8C}" destId="{E7A6AE1C-44E5-4003-A4ED-EF9DF6B09343}" srcOrd="2" destOrd="0" parTransId="{866EAE7D-F3AC-4F6D-A46B-EDC19C95697F}" sibTransId="{9D19F28C-7615-4ACB-8488-BFD7E654B4D4}"/>
    <dgm:cxn modelId="{25EE1B68-4FF5-4168-866D-83539EA2A03E}" srcId="{C488ACF1-8D4F-47FD-931C-1C9940136B8C}" destId="{347E1E77-B02C-4225-954E-8D1EC4CF55A0}" srcOrd="3" destOrd="0" parTransId="{9D65F0CC-E560-405A-9F04-78A4E4FFBFED}" sibTransId="{A17D156A-885F-4A62-905A-EE3328936822}"/>
    <dgm:cxn modelId="{A502739A-027B-4A8E-A0C9-DFAA4F50D6AF}" type="presOf" srcId="{4DA3B49E-3DF6-47E8-ADFF-62F2892ADBA2}" destId="{F6CA03D9-165E-4989-B055-1EBB48DB1551}" srcOrd="0" destOrd="0" presId="urn:microsoft.com/office/officeart/2005/8/layout/pyramid1"/>
    <dgm:cxn modelId="{9E2314D8-09FE-4B22-9F30-1BC0E28FFF1E}" type="presOf" srcId="{C488ACF1-8D4F-47FD-931C-1C9940136B8C}" destId="{52923E0C-413D-44AC-88E2-66EF35333EA9}" srcOrd="0" destOrd="0" presId="urn:microsoft.com/office/officeart/2005/8/layout/pyramid1"/>
    <dgm:cxn modelId="{910ECD3C-5C56-4DFC-915F-9D132C2ED93B}" type="presOf" srcId="{BAB30858-C66E-4FC4-AE99-886A68E7BD74}" destId="{A3A02686-B265-4819-8F60-6DA7724C1787}" srcOrd="1" destOrd="0" presId="urn:microsoft.com/office/officeart/2005/8/layout/pyramid1"/>
    <dgm:cxn modelId="{36A2240D-0151-4CE5-8850-B0A074275AE6}" type="presOf" srcId="{3CF70F70-25F4-489B-94D9-4B703C7376F7}" destId="{6F97CE63-3696-4654-86F3-F77F9ECF317B}" srcOrd="1" destOrd="0" presId="urn:microsoft.com/office/officeart/2005/8/layout/pyramid1"/>
    <dgm:cxn modelId="{1AA5B84F-1992-4AC9-B97C-B4A6AFDD7352}" type="presOf" srcId="{3CF70F70-25F4-489B-94D9-4B703C7376F7}" destId="{1BCD30E8-9799-4E09-A9FA-1C33BE7FEF23}" srcOrd="0" destOrd="0" presId="urn:microsoft.com/office/officeart/2005/8/layout/pyramid1"/>
    <dgm:cxn modelId="{D693AB96-864D-417D-A878-706B6BCA3C44}" srcId="{C488ACF1-8D4F-47FD-931C-1C9940136B8C}" destId="{4DA3B49E-3DF6-47E8-ADFF-62F2892ADBA2}" srcOrd="0" destOrd="0" parTransId="{02A3D03D-F3F5-4241-ABB4-E739D4D7DDB6}" sibTransId="{FCD50326-D2A4-430C-9DA8-90019969AE29}"/>
    <dgm:cxn modelId="{931766D4-5F03-4C46-8D43-DCF33B361DBE}" srcId="{C488ACF1-8D4F-47FD-931C-1C9940136B8C}" destId="{3CF70F70-25F4-489B-94D9-4B703C7376F7}" srcOrd="4" destOrd="0" parTransId="{0B9AF60E-C1A9-4237-A372-8C55603A4875}" sibTransId="{24EB376C-9949-40AB-AC23-A385234679F4}"/>
    <dgm:cxn modelId="{DF42B81C-962B-405D-AC94-358CBCD0545D}" srcId="{C488ACF1-8D4F-47FD-931C-1C9940136B8C}" destId="{BAB30858-C66E-4FC4-AE99-886A68E7BD74}" srcOrd="1" destOrd="0" parTransId="{8D7DCAB4-5AB4-4758-BFB1-FD2CB44F3F22}" sibTransId="{BA452185-D8FF-40CE-8B5B-7F3F3005BD36}"/>
    <dgm:cxn modelId="{3F314EB7-8A12-4654-B5DA-821F7904224B}" type="presOf" srcId="{347E1E77-B02C-4225-954E-8D1EC4CF55A0}" destId="{0D0D5825-565D-4955-BB1E-B0628CB81306}" srcOrd="0" destOrd="0" presId="urn:microsoft.com/office/officeart/2005/8/layout/pyramid1"/>
    <dgm:cxn modelId="{AC21A949-C974-47E5-B84A-3BA09ED5C88D}" type="presOf" srcId="{347E1E77-B02C-4225-954E-8D1EC4CF55A0}" destId="{E173DDFA-82F5-4E1A-8527-58D1B8EEFE8B}" srcOrd="1" destOrd="0" presId="urn:microsoft.com/office/officeart/2005/8/layout/pyramid1"/>
    <dgm:cxn modelId="{963DE235-CF03-41A7-8C9E-B342C0951642}" type="presOf" srcId="{E7A6AE1C-44E5-4003-A4ED-EF9DF6B09343}" destId="{99DCBCDB-FB5E-4DF4-8D31-2C9908439D1D}" srcOrd="0" destOrd="0" presId="urn:microsoft.com/office/officeart/2005/8/layout/pyramid1"/>
    <dgm:cxn modelId="{B7FFA3EA-BAC0-4276-96F2-A0815F5E4F24}" type="presOf" srcId="{4DA3B49E-3DF6-47E8-ADFF-62F2892ADBA2}" destId="{50C27946-14F1-4DED-A105-469F643071E3}" srcOrd="1" destOrd="0" presId="urn:microsoft.com/office/officeart/2005/8/layout/pyramid1"/>
    <dgm:cxn modelId="{BEF2AB49-037D-4845-A267-F9B2A86DB3F3}" type="presOf" srcId="{E7A6AE1C-44E5-4003-A4ED-EF9DF6B09343}" destId="{42D9BB1D-B435-4E04-92A8-A6F190D96EAD}" srcOrd="1" destOrd="0" presId="urn:microsoft.com/office/officeart/2005/8/layout/pyramid1"/>
    <dgm:cxn modelId="{4E182E1D-A10F-4A1B-9118-0A7AC5C3C299}" type="presOf" srcId="{BAB30858-C66E-4FC4-AE99-886A68E7BD74}" destId="{EC1217A7-642C-4D36-98AD-B773E71DEAD5}" srcOrd="0" destOrd="0" presId="urn:microsoft.com/office/officeart/2005/8/layout/pyramid1"/>
    <dgm:cxn modelId="{5D0EC42D-6211-4B9D-B0EC-802EE04B1798}" type="presParOf" srcId="{52923E0C-413D-44AC-88E2-66EF35333EA9}" destId="{C42D0EF0-FB3D-40E3-91F0-8CDAD317EDE9}" srcOrd="0" destOrd="0" presId="urn:microsoft.com/office/officeart/2005/8/layout/pyramid1"/>
    <dgm:cxn modelId="{4B590BD8-F2F3-4F28-8EA0-77D813FF776A}" type="presParOf" srcId="{C42D0EF0-FB3D-40E3-91F0-8CDAD317EDE9}" destId="{F6CA03D9-165E-4989-B055-1EBB48DB1551}" srcOrd="0" destOrd="0" presId="urn:microsoft.com/office/officeart/2005/8/layout/pyramid1"/>
    <dgm:cxn modelId="{04BC366C-99B2-4076-AF32-77EAB8B203BC}" type="presParOf" srcId="{C42D0EF0-FB3D-40E3-91F0-8CDAD317EDE9}" destId="{50C27946-14F1-4DED-A105-469F643071E3}" srcOrd="1" destOrd="0" presId="urn:microsoft.com/office/officeart/2005/8/layout/pyramid1"/>
    <dgm:cxn modelId="{224F1DB3-C6C2-4539-B59C-FB48B4A68CC1}" type="presParOf" srcId="{52923E0C-413D-44AC-88E2-66EF35333EA9}" destId="{A511DFA6-5C63-49C9-959D-E17917E14803}" srcOrd="1" destOrd="0" presId="urn:microsoft.com/office/officeart/2005/8/layout/pyramid1"/>
    <dgm:cxn modelId="{39D8E94D-CA8F-45BE-A965-041295BAA53F}" type="presParOf" srcId="{A511DFA6-5C63-49C9-959D-E17917E14803}" destId="{EC1217A7-642C-4D36-98AD-B773E71DEAD5}" srcOrd="0" destOrd="0" presId="urn:microsoft.com/office/officeart/2005/8/layout/pyramid1"/>
    <dgm:cxn modelId="{968AF18B-3D56-4A66-B23B-12A7977CCA5D}" type="presParOf" srcId="{A511DFA6-5C63-49C9-959D-E17917E14803}" destId="{A3A02686-B265-4819-8F60-6DA7724C1787}" srcOrd="1" destOrd="0" presId="urn:microsoft.com/office/officeart/2005/8/layout/pyramid1"/>
    <dgm:cxn modelId="{0672CB6D-FF3E-4697-8070-7F8F16053392}" type="presParOf" srcId="{52923E0C-413D-44AC-88E2-66EF35333EA9}" destId="{FE22442B-DA14-42F0-8558-C89E29D2A3C4}" srcOrd="2" destOrd="0" presId="urn:microsoft.com/office/officeart/2005/8/layout/pyramid1"/>
    <dgm:cxn modelId="{2724A20B-FC26-401B-B935-1C21EC5E0061}" type="presParOf" srcId="{FE22442B-DA14-42F0-8558-C89E29D2A3C4}" destId="{99DCBCDB-FB5E-4DF4-8D31-2C9908439D1D}" srcOrd="0" destOrd="0" presId="urn:microsoft.com/office/officeart/2005/8/layout/pyramid1"/>
    <dgm:cxn modelId="{62AB08F3-0521-4223-9AC9-79D58988C370}" type="presParOf" srcId="{FE22442B-DA14-42F0-8558-C89E29D2A3C4}" destId="{42D9BB1D-B435-4E04-92A8-A6F190D96EAD}" srcOrd="1" destOrd="0" presId="urn:microsoft.com/office/officeart/2005/8/layout/pyramid1"/>
    <dgm:cxn modelId="{C7E4A37C-BFED-4626-858F-4428E7B45652}" type="presParOf" srcId="{52923E0C-413D-44AC-88E2-66EF35333EA9}" destId="{88BB7188-9BEC-4D53-8EA0-9CB845D02057}" srcOrd="3" destOrd="0" presId="urn:microsoft.com/office/officeart/2005/8/layout/pyramid1"/>
    <dgm:cxn modelId="{990DCD78-390D-416B-924B-1864A80CEB6A}" type="presParOf" srcId="{88BB7188-9BEC-4D53-8EA0-9CB845D02057}" destId="{0D0D5825-565D-4955-BB1E-B0628CB81306}" srcOrd="0" destOrd="0" presId="urn:microsoft.com/office/officeart/2005/8/layout/pyramid1"/>
    <dgm:cxn modelId="{40DF6C7B-976E-474C-B6C9-DAAE7D8C5D96}" type="presParOf" srcId="{88BB7188-9BEC-4D53-8EA0-9CB845D02057}" destId="{E173DDFA-82F5-4E1A-8527-58D1B8EEFE8B}" srcOrd="1" destOrd="0" presId="urn:microsoft.com/office/officeart/2005/8/layout/pyramid1"/>
    <dgm:cxn modelId="{2FFD5FC4-AD5C-4319-AF79-43D2F155EE16}" type="presParOf" srcId="{52923E0C-413D-44AC-88E2-66EF35333EA9}" destId="{2B6817D5-C4E6-4AF3-8E86-D29218D92ECD}" srcOrd="4" destOrd="0" presId="urn:microsoft.com/office/officeart/2005/8/layout/pyramid1"/>
    <dgm:cxn modelId="{6C9903B6-AD3D-4D00-9D66-5FD652393517}" type="presParOf" srcId="{2B6817D5-C4E6-4AF3-8E86-D29218D92ECD}" destId="{1BCD30E8-9799-4E09-A9FA-1C33BE7FEF23}" srcOrd="0" destOrd="0" presId="urn:microsoft.com/office/officeart/2005/8/layout/pyramid1"/>
    <dgm:cxn modelId="{251D1C58-77F6-4AFA-95E8-1247BE29B717}" type="presParOf" srcId="{2B6817D5-C4E6-4AF3-8E86-D29218D92ECD}" destId="{6F97CE63-3696-4654-86F3-F77F9ECF317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9ADE4C-86C6-4815-955A-E4C0F3468D00}">
      <dsp:nvSpPr>
        <dsp:cNvPr id="0" name=""/>
        <dsp:cNvSpPr/>
      </dsp:nvSpPr>
      <dsp:spPr>
        <a:xfrm>
          <a:off x="4117730" y="1558128"/>
          <a:ext cx="2922260" cy="695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871"/>
              </a:lnTo>
              <a:lnTo>
                <a:pt x="2922260" y="473871"/>
              </a:lnTo>
              <a:lnTo>
                <a:pt x="2922260" y="6953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C42C9-C26A-46BD-8D9C-E892E4E8163B}">
      <dsp:nvSpPr>
        <dsp:cNvPr id="0" name=""/>
        <dsp:cNvSpPr/>
      </dsp:nvSpPr>
      <dsp:spPr>
        <a:xfrm>
          <a:off x="4072010" y="1558128"/>
          <a:ext cx="91440" cy="6953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53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F8750-5AC2-428C-805E-B3E135075CAA}">
      <dsp:nvSpPr>
        <dsp:cNvPr id="0" name=""/>
        <dsp:cNvSpPr/>
      </dsp:nvSpPr>
      <dsp:spPr>
        <a:xfrm>
          <a:off x="1195470" y="1558128"/>
          <a:ext cx="2922260" cy="695365"/>
        </a:xfrm>
        <a:custGeom>
          <a:avLst/>
          <a:gdLst/>
          <a:ahLst/>
          <a:cxnLst/>
          <a:rect l="0" t="0" r="0" b="0"/>
          <a:pathLst>
            <a:path>
              <a:moveTo>
                <a:pt x="2922260" y="0"/>
              </a:moveTo>
              <a:lnTo>
                <a:pt x="2922260" y="473871"/>
              </a:lnTo>
              <a:lnTo>
                <a:pt x="0" y="473871"/>
              </a:lnTo>
              <a:lnTo>
                <a:pt x="0" y="6953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90A33-302A-497B-9C09-5DD1671D2782}">
      <dsp:nvSpPr>
        <dsp:cNvPr id="0" name=""/>
        <dsp:cNvSpPr/>
      </dsp:nvSpPr>
      <dsp:spPr>
        <a:xfrm>
          <a:off x="2922260" y="39881"/>
          <a:ext cx="2390940" cy="1518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4726DD-0292-45F9-B028-96A2BAAABB04}">
      <dsp:nvSpPr>
        <dsp:cNvPr id="0" name=""/>
        <dsp:cNvSpPr/>
      </dsp:nvSpPr>
      <dsp:spPr>
        <a:xfrm>
          <a:off x="3187920" y="292258"/>
          <a:ext cx="2390940" cy="151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600" kern="1200" dirty="0" smtClean="0"/>
            <a:t>DEKAN</a:t>
          </a:r>
          <a:endParaRPr lang="sl-SI" sz="3600" kern="1200" dirty="0"/>
        </a:p>
      </dsp:txBody>
      <dsp:txXfrm>
        <a:off x="3187920" y="292258"/>
        <a:ext cx="2390940" cy="1518247"/>
      </dsp:txXfrm>
    </dsp:sp>
    <dsp:sp modelId="{8CA92880-B851-491B-8719-D891C00025C9}">
      <dsp:nvSpPr>
        <dsp:cNvPr id="0" name=""/>
        <dsp:cNvSpPr/>
      </dsp:nvSpPr>
      <dsp:spPr>
        <a:xfrm>
          <a:off x="0" y="2253494"/>
          <a:ext cx="2390940" cy="15182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8BE92-34E1-43E3-9BA9-E07D918050EB}">
      <dsp:nvSpPr>
        <dsp:cNvPr id="0" name=""/>
        <dsp:cNvSpPr/>
      </dsp:nvSpPr>
      <dsp:spPr>
        <a:xfrm>
          <a:off x="265660" y="2505871"/>
          <a:ext cx="2390940" cy="151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300" kern="1200" dirty="0" smtClean="0"/>
            <a:t>Prodekan za pedagoško dejavnost</a:t>
          </a:r>
          <a:endParaRPr lang="sl-SI" sz="2300" kern="1200" dirty="0"/>
        </a:p>
      </dsp:txBody>
      <dsp:txXfrm>
        <a:off x="265660" y="2505871"/>
        <a:ext cx="2390940" cy="1518247"/>
      </dsp:txXfrm>
    </dsp:sp>
    <dsp:sp modelId="{DDF37242-E34F-45DF-9E82-02BA9CF9E176}">
      <dsp:nvSpPr>
        <dsp:cNvPr id="0" name=""/>
        <dsp:cNvSpPr/>
      </dsp:nvSpPr>
      <dsp:spPr>
        <a:xfrm>
          <a:off x="2922260" y="2253494"/>
          <a:ext cx="2390940" cy="15182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BA262-9A0E-4722-99B5-5747E1DCB057}">
      <dsp:nvSpPr>
        <dsp:cNvPr id="0" name=""/>
        <dsp:cNvSpPr/>
      </dsp:nvSpPr>
      <dsp:spPr>
        <a:xfrm>
          <a:off x="3187920" y="2505871"/>
          <a:ext cx="2390940" cy="151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300" kern="1200" dirty="0" smtClean="0"/>
            <a:t>Prodekan za znanstveno in raziskovalno dejavnost</a:t>
          </a:r>
          <a:endParaRPr lang="sl-SI" sz="2300" kern="1200" dirty="0"/>
        </a:p>
      </dsp:txBody>
      <dsp:txXfrm>
        <a:off x="3187920" y="2505871"/>
        <a:ext cx="2390940" cy="1518247"/>
      </dsp:txXfrm>
    </dsp:sp>
    <dsp:sp modelId="{869078D0-E481-4555-B30F-1EB02F578B3B}">
      <dsp:nvSpPr>
        <dsp:cNvPr id="0" name=""/>
        <dsp:cNvSpPr/>
      </dsp:nvSpPr>
      <dsp:spPr>
        <a:xfrm>
          <a:off x="5844521" y="2253494"/>
          <a:ext cx="2390940" cy="15182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BF119-A894-4E3B-9C5B-FF65B112FEF9}">
      <dsp:nvSpPr>
        <dsp:cNvPr id="0" name=""/>
        <dsp:cNvSpPr/>
      </dsp:nvSpPr>
      <dsp:spPr>
        <a:xfrm>
          <a:off x="6110181" y="2505871"/>
          <a:ext cx="2390940" cy="151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300" kern="1200" smtClean="0"/>
            <a:t>Prodekan za gospodarjenje</a:t>
          </a:r>
          <a:endParaRPr lang="sl-SI" sz="2300" kern="1200" dirty="0"/>
        </a:p>
      </dsp:txBody>
      <dsp:txXfrm>
        <a:off x="6110181" y="2505871"/>
        <a:ext cx="2390940" cy="15182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9ADE4C-86C6-4815-955A-E4C0F3468D00}">
      <dsp:nvSpPr>
        <dsp:cNvPr id="0" name=""/>
        <dsp:cNvSpPr/>
      </dsp:nvSpPr>
      <dsp:spPr>
        <a:xfrm>
          <a:off x="4117730" y="1558128"/>
          <a:ext cx="2922260" cy="695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871"/>
              </a:lnTo>
              <a:lnTo>
                <a:pt x="2922260" y="473871"/>
              </a:lnTo>
              <a:lnTo>
                <a:pt x="2922260" y="6953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C42C9-C26A-46BD-8D9C-E892E4E8163B}">
      <dsp:nvSpPr>
        <dsp:cNvPr id="0" name=""/>
        <dsp:cNvSpPr/>
      </dsp:nvSpPr>
      <dsp:spPr>
        <a:xfrm>
          <a:off x="4072010" y="1558128"/>
          <a:ext cx="91440" cy="6953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53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F8750-5AC2-428C-805E-B3E135075CAA}">
      <dsp:nvSpPr>
        <dsp:cNvPr id="0" name=""/>
        <dsp:cNvSpPr/>
      </dsp:nvSpPr>
      <dsp:spPr>
        <a:xfrm>
          <a:off x="1195470" y="1558128"/>
          <a:ext cx="2922260" cy="695365"/>
        </a:xfrm>
        <a:custGeom>
          <a:avLst/>
          <a:gdLst/>
          <a:ahLst/>
          <a:cxnLst/>
          <a:rect l="0" t="0" r="0" b="0"/>
          <a:pathLst>
            <a:path>
              <a:moveTo>
                <a:pt x="2922260" y="0"/>
              </a:moveTo>
              <a:lnTo>
                <a:pt x="2922260" y="473871"/>
              </a:lnTo>
              <a:lnTo>
                <a:pt x="0" y="473871"/>
              </a:lnTo>
              <a:lnTo>
                <a:pt x="0" y="6953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90A33-302A-497B-9C09-5DD1671D2782}">
      <dsp:nvSpPr>
        <dsp:cNvPr id="0" name=""/>
        <dsp:cNvSpPr/>
      </dsp:nvSpPr>
      <dsp:spPr>
        <a:xfrm>
          <a:off x="2922260" y="39881"/>
          <a:ext cx="2390940" cy="1518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4726DD-0292-45F9-B028-96A2BAAABB04}">
      <dsp:nvSpPr>
        <dsp:cNvPr id="0" name=""/>
        <dsp:cNvSpPr/>
      </dsp:nvSpPr>
      <dsp:spPr>
        <a:xfrm>
          <a:off x="3187920" y="292258"/>
          <a:ext cx="2390940" cy="151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600" kern="1200" dirty="0" smtClean="0"/>
            <a:t>DEKAN</a:t>
          </a:r>
          <a:endParaRPr lang="sl-SI" sz="3600" kern="1200" dirty="0"/>
        </a:p>
      </dsp:txBody>
      <dsp:txXfrm>
        <a:off x="3187920" y="292258"/>
        <a:ext cx="2390940" cy="1518247"/>
      </dsp:txXfrm>
    </dsp:sp>
    <dsp:sp modelId="{8CA92880-B851-491B-8719-D891C00025C9}">
      <dsp:nvSpPr>
        <dsp:cNvPr id="0" name=""/>
        <dsp:cNvSpPr/>
      </dsp:nvSpPr>
      <dsp:spPr>
        <a:xfrm>
          <a:off x="0" y="2253494"/>
          <a:ext cx="2390940" cy="15182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8BE92-34E1-43E3-9BA9-E07D918050EB}">
      <dsp:nvSpPr>
        <dsp:cNvPr id="0" name=""/>
        <dsp:cNvSpPr/>
      </dsp:nvSpPr>
      <dsp:spPr>
        <a:xfrm>
          <a:off x="265660" y="2505871"/>
          <a:ext cx="2390940" cy="151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300" kern="1200" dirty="0" smtClean="0"/>
            <a:t>Prodekan za pedagoško dejavnost</a:t>
          </a:r>
          <a:endParaRPr lang="sl-SI" sz="2300" kern="1200" dirty="0"/>
        </a:p>
      </dsp:txBody>
      <dsp:txXfrm>
        <a:off x="265660" y="2505871"/>
        <a:ext cx="2390940" cy="1518247"/>
      </dsp:txXfrm>
    </dsp:sp>
    <dsp:sp modelId="{DDF37242-E34F-45DF-9E82-02BA9CF9E176}">
      <dsp:nvSpPr>
        <dsp:cNvPr id="0" name=""/>
        <dsp:cNvSpPr/>
      </dsp:nvSpPr>
      <dsp:spPr>
        <a:xfrm>
          <a:off x="2922260" y="2253494"/>
          <a:ext cx="2390940" cy="15182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BA262-9A0E-4722-99B5-5747E1DCB057}">
      <dsp:nvSpPr>
        <dsp:cNvPr id="0" name=""/>
        <dsp:cNvSpPr/>
      </dsp:nvSpPr>
      <dsp:spPr>
        <a:xfrm>
          <a:off x="3187920" y="2505871"/>
          <a:ext cx="2390940" cy="151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300" kern="1200" dirty="0" smtClean="0"/>
            <a:t>Prodekan za znanstveno in raziskovalno dejavnost</a:t>
          </a:r>
          <a:endParaRPr lang="sl-SI" sz="2300" kern="1200" dirty="0"/>
        </a:p>
      </dsp:txBody>
      <dsp:txXfrm>
        <a:off x="3187920" y="2505871"/>
        <a:ext cx="2390940" cy="1518247"/>
      </dsp:txXfrm>
    </dsp:sp>
    <dsp:sp modelId="{869078D0-E481-4555-B30F-1EB02F578B3B}">
      <dsp:nvSpPr>
        <dsp:cNvPr id="0" name=""/>
        <dsp:cNvSpPr/>
      </dsp:nvSpPr>
      <dsp:spPr>
        <a:xfrm>
          <a:off x="5844521" y="2253494"/>
          <a:ext cx="2390940" cy="15182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BF119-A894-4E3B-9C5B-FF65B112FEF9}">
      <dsp:nvSpPr>
        <dsp:cNvPr id="0" name=""/>
        <dsp:cNvSpPr/>
      </dsp:nvSpPr>
      <dsp:spPr>
        <a:xfrm>
          <a:off x="6110181" y="2505871"/>
          <a:ext cx="2390940" cy="1518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300" kern="1200" dirty="0" smtClean="0"/>
            <a:t>Prodekan za gospodarjenje</a:t>
          </a:r>
          <a:endParaRPr lang="sl-SI" sz="2300" kern="1200" dirty="0"/>
        </a:p>
      </dsp:txBody>
      <dsp:txXfrm>
        <a:off x="6110181" y="2505871"/>
        <a:ext cx="2390940" cy="15182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CA03D9-165E-4989-B055-1EBB48DB1551}">
      <dsp:nvSpPr>
        <dsp:cNvPr id="0" name=""/>
        <dsp:cNvSpPr/>
      </dsp:nvSpPr>
      <dsp:spPr>
        <a:xfrm>
          <a:off x="2849888" y="0"/>
          <a:ext cx="1424944" cy="960120"/>
        </a:xfrm>
        <a:prstGeom prst="trapezoid">
          <a:avLst>
            <a:gd name="adj" fmla="val 7420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/>
            <a:t>dekan</a:t>
          </a:r>
          <a:endParaRPr lang="sl-SI" sz="2400" kern="1200" dirty="0"/>
        </a:p>
      </dsp:txBody>
      <dsp:txXfrm>
        <a:off x="2849888" y="0"/>
        <a:ext cx="1424944" cy="960120"/>
      </dsp:txXfrm>
    </dsp:sp>
    <dsp:sp modelId="{EC1217A7-642C-4D36-98AD-B773E71DEAD5}">
      <dsp:nvSpPr>
        <dsp:cNvPr id="0" name=""/>
        <dsp:cNvSpPr/>
      </dsp:nvSpPr>
      <dsp:spPr>
        <a:xfrm>
          <a:off x="2137416" y="960119"/>
          <a:ext cx="2849888" cy="960120"/>
        </a:xfrm>
        <a:prstGeom prst="trapezoid">
          <a:avLst>
            <a:gd name="adj" fmla="val 7420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/>
            <a:t>prodekan za študijsko dejavnost</a:t>
          </a:r>
          <a:endParaRPr lang="sl-SI" sz="2400" kern="1200" dirty="0"/>
        </a:p>
      </dsp:txBody>
      <dsp:txXfrm>
        <a:off x="2636146" y="960119"/>
        <a:ext cx="1852427" cy="960120"/>
      </dsp:txXfrm>
    </dsp:sp>
    <dsp:sp modelId="{99DCBCDB-FB5E-4DF4-8D31-2C9908439D1D}">
      <dsp:nvSpPr>
        <dsp:cNvPr id="0" name=""/>
        <dsp:cNvSpPr/>
      </dsp:nvSpPr>
      <dsp:spPr>
        <a:xfrm>
          <a:off x="1424944" y="1920240"/>
          <a:ext cx="4274832" cy="960120"/>
        </a:xfrm>
        <a:prstGeom prst="trapezoid">
          <a:avLst>
            <a:gd name="adj" fmla="val 7420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err="1" smtClean="0"/>
            <a:t>tutor</a:t>
          </a:r>
          <a:endParaRPr lang="sl-SI" sz="2400" kern="1200" dirty="0"/>
        </a:p>
      </dsp:txBody>
      <dsp:txXfrm>
        <a:off x="2173039" y="1920240"/>
        <a:ext cx="2778640" cy="960120"/>
      </dsp:txXfrm>
    </dsp:sp>
    <dsp:sp modelId="{0D0D5825-565D-4955-BB1E-B0628CB81306}">
      <dsp:nvSpPr>
        <dsp:cNvPr id="0" name=""/>
        <dsp:cNvSpPr/>
      </dsp:nvSpPr>
      <dsp:spPr>
        <a:xfrm>
          <a:off x="712471" y="2880360"/>
          <a:ext cx="5699776" cy="960120"/>
        </a:xfrm>
        <a:prstGeom prst="trapezoid">
          <a:avLst>
            <a:gd name="adj" fmla="val 7420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/>
            <a:t>nosilec predmeta</a:t>
          </a:r>
          <a:endParaRPr lang="sl-SI" sz="2400" kern="1200" dirty="0"/>
        </a:p>
      </dsp:txBody>
      <dsp:txXfrm>
        <a:off x="1709932" y="2880360"/>
        <a:ext cx="3704854" cy="960120"/>
      </dsp:txXfrm>
    </dsp:sp>
    <dsp:sp modelId="{1BCD30E8-9799-4E09-A9FA-1C33BE7FEF23}">
      <dsp:nvSpPr>
        <dsp:cNvPr id="0" name=""/>
        <dsp:cNvSpPr/>
      </dsp:nvSpPr>
      <dsp:spPr>
        <a:xfrm>
          <a:off x="0" y="3840480"/>
          <a:ext cx="7124720" cy="960120"/>
        </a:xfrm>
        <a:prstGeom prst="trapezoid">
          <a:avLst>
            <a:gd name="adj" fmla="val 7420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/>
            <a:t>asistent</a:t>
          </a:r>
          <a:endParaRPr lang="sl-SI" sz="2400" kern="1200" dirty="0"/>
        </a:p>
      </dsp:txBody>
      <dsp:txXfrm>
        <a:off x="1246825" y="3840480"/>
        <a:ext cx="4631068" cy="960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solidFill>
            <a:srgbClr val="C00000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en-US" dirty="0"/>
          </a:p>
        </p:txBody>
      </p:sp>
      <p:sp>
        <p:nvSpPr>
          <p:cNvPr id="6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B56A3-1E5C-49C6-83A5-24A3492A1FE7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D1FC0-DD11-4BC4-9E84-29F2C4D30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F92A-1B73-441B-AADA-3777C3D8EDA6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FE0BC-5598-468C-A079-DB53998D5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7"/>
          <p:cNvCxnSpPr/>
          <p:nvPr/>
        </p:nvCxnSpPr>
        <p:spPr>
          <a:xfrm>
            <a:off x="228600" y="6529388"/>
            <a:ext cx="8686800" cy="1587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6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33534-9636-4299-A8C8-E9E2A2B444B3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800D-7057-472A-9F80-02DB94767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Naslov, 2 vsebini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FFFF00"/>
                </a:solidFill>
                <a:latin typeface="+mn-lt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vsebine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01EEE-C224-47BC-A796-9D7C7AD101D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243-5C27-45AB-8E42-F1233E9520F2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17FDD-B4DC-48CB-A9AD-ACC9D65C1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9BC37-8611-4920-830A-1B0E4293C2C8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02137-502D-4190-B108-73F40E8E1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44069-61BE-4997-9950-5B65889AB969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AD1B0-CF72-4C91-8D95-5AF4F27FE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3E21-D278-4D3D-8F52-BA9AE02C5110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35B51-E190-4214-95F3-EEDBF41F9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71D42-E808-4DF6-B5D3-981901BC359E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05754-D7EF-409D-9C55-ECB028E1A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5C9AC-580C-4F7F-A10C-12EF839A481A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F6A84-50AA-4764-BC87-3BBF2BC8C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8"/>
          <p:cNvCxnSpPr/>
          <p:nvPr/>
        </p:nvCxnSpPr>
        <p:spPr>
          <a:xfrm>
            <a:off x="228600" y="6529388"/>
            <a:ext cx="8686800" cy="1587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9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36E24-098A-4D84-996F-0A772BCAB88A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8CBAD-F764-4CDF-9F5F-F09C6B534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228600" y="6529388"/>
            <a:ext cx="8686800" cy="1587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9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C54E0-5941-4EA6-AE2F-B77EF6D679D2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B611E-BA8B-4C4E-AC55-8FA829F86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rgbClr val="C00000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74638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600200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1450"/>
            <a:ext cx="21336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23DB43F-AF9B-4E9A-8FE8-63363848542D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1450"/>
            <a:ext cx="34290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>
                <a:solidFill>
                  <a:schemeClr val="tx2"/>
                </a:solidFill>
              </a:defRPr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1450"/>
            <a:ext cx="21336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0D42898-2F11-4FBC-96DC-1ECD5D380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FF00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Black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d.uni-lj.si/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dekanat@fsp.uni-lj.si" TargetMode="External"/><Relationship Id="rId2" Type="http://schemas.openxmlformats.org/officeDocument/2006/relationships/hyperlink" Target="mailto:referat@fsp.uni-lj.si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sl-SI" dirty="0" smtClean="0"/>
              <a:t>1. sestanek s </a:t>
            </a:r>
            <a:r>
              <a:rPr lang="sl-SI" dirty="0" err="1" smtClean="0"/>
              <a:t>tutorjem</a:t>
            </a:r>
            <a:endParaRPr lang="sl-SI" dirty="0" smtClean="0"/>
          </a:p>
        </p:txBody>
      </p:sp>
      <p:sp>
        <p:nvSpPr>
          <p:cNvPr id="19459" name="Rectangle 5"/>
          <p:cNvSpPr>
            <a:spLocks noGrp="1"/>
          </p:cNvSpPr>
          <p:nvPr>
            <p:ph type="subTitle" idx="4294967295"/>
          </p:nvPr>
        </p:nvSpPr>
        <p:spPr>
          <a:xfrm>
            <a:off x="1371600" y="4786322"/>
            <a:ext cx="6400800" cy="852478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sl-SI" dirty="0" smtClean="0"/>
              <a:t>Jernej Kapus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Nekaj zlatih pravil…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Prisotnost</a:t>
            </a:r>
          </a:p>
          <a:p>
            <a:pPr eaLnBrk="1" hangingPunct="1"/>
            <a:r>
              <a:rPr lang="sl-SI" smtClean="0"/>
              <a:t>Točnost</a:t>
            </a:r>
          </a:p>
          <a:p>
            <a:pPr eaLnBrk="1" hangingPunct="1"/>
            <a:r>
              <a:rPr lang="sl-SI" smtClean="0"/>
              <a:t>Izpiti</a:t>
            </a:r>
          </a:p>
          <a:p>
            <a:pPr eaLnBrk="1" hangingPunct="1"/>
            <a:r>
              <a:rPr lang="sl-SI" smtClean="0"/>
              <a:t>Pogoji za napredovanje v višji letnik oz. ponavljanje letnika</a:t>
            </a:r>
          </a:p>
          <a:p>
            <a:pPr eaLnBrk="1" hangingPunct="1"/>
            <a:r>
              <a:rPr lang="sl-SI" smtClean="0"/>
              <a:t>Dokumenti in obrazci</a:t>
            </a:r>
          </a:p>
          <a:p>
            <a:pPr eaLnBrk="1" hangingPunct="1"/>
            <a:r>
              <a:rPr lang="sl-SI" smtClean="0"/>
              <a:t>Odgovornost</a:t>
            </a:r>
          </a:p>
          <a:p>
            <a:pPr eaLnBrk="1" hangingPunct="1"/>
            <a:r>
              <a:rPr lang="sl-SI" smtClean="0"/>
              <a:t>Sprotno reševanje problemov</a:t>
            </a:r>
          </a:p>
          <a:p>
            <a:pPr eaLnBrk="1" hangingPunct="1"/>
            <a:r>
              <a:rPr lang="sl-SI" smtClean="0"/>
              <a:t>Komunikacija</a:t>
            </a:r>
          </a:p>
        </p:txBody>
      </p:sp>
      <p:sp>
        <p:nvSpPr>
          <p:cNvPr id="26628" name="Freeform 3"/>
          <p:cNvSpPr>
            <a:spLocks/>
          </p:cNvSpPr>
          <p:nvPr/>
        </p:nvSpPr>
        <p:spPr bwMode="auto">
          <a:xfrm>
            <a:off x="214313" y="2428875"/>
            <a:ext cx="1928812" cy="857250"/>
          </a:xfrm>
          <a:custGeom>
            <a:avLst/>
            <a:gdLst>
              <a:gd name="T0" fmla="*/ 2147483647 w 3341"/>
              <a:gd name="T1" fmla="*/ 2147483647 h 1073"/>
              <a:gd name="T2" fmla="*/ 2147483647 w 3341"/>
              <a:gd name="T3" fmla="*/ 2147483647 h 1073"/>
              <a:gd name="T4" fmla="*/ 2147483647 w 3341"/>
              <a:gd name="T5" fmla="*/ 2147483647 h 1073"/>
              <a:gd name="T6" fmla="*/ 2147483647 w 3341"/>
              <a:gd name="T7" fmla="*/ 2147483647 h 1073"/>
              <a:gd name="T8" fmla="*/ 2147483647 w 3341"/>
              <a:gd name="T9" fmla="*/ 2147483647 h 1073"/>
              <a:gd name="T10" fmla="*/ 2147483647 w 3341"/>
              <a:gd name="T11" fmla="*/ 2147483647 h 1073"/>
              <a:gd name="T12" fmla="*/ 2147483647 w 3341"/>
              <a:gd name="T13" fmla="*/ 2147483647 h 1073"/>
              <a:gd name="T14" fmla="*/ 2147483647 w 3341"/>
              <a:gd name="T15" fmla="*/ 2147483647 h 1073"/>
              <a:gd name="T16" fmla="*/ 2147483647 w 3341"/>
              <a:gd name="T17" fmla="*/ 2147483647 h 1073"/>
              <a:gd name="T18" fmla="*/ 2147483647 w 3341"/>
              <a:gd name="T19" fmla="*/ 2147483647 h 1073"/>
              <a:gd name="T20" fmla="*/ 2147483647 w 3341"/>
              <a:gd name="T21" fmla="*/ 2147483647 h 1073"/>
              <a:gd name="T22" fmla="*/ 2147483647 w 3341"/>
              <a:gd name="T23" fmla="*/ 2147483647 h 1073"/>
              <a:gd name="T24" fmla="*/ 2147483647 w 3341"/>
              <a:gd name="T25" fmla="*/ 2147483647 h 1073"/>
              <a:gd name="T26" fmla="*/ 2147483647 w 3341"/>
              <a:gd name="T27" fmla="*/ 2147483647 h 1073"/>
              <a:gd name="T28" fmla="*/ 2147483647 w 3341"/>
              <a:gd name="T29" fmla="*/ 2147483647 h 1073"/>
              <a:gd name="T30" fmla="*/ 2147483647 w 3341"/>
              <a:gd name="T31" fmla="*/ 2147483647 h 1073"/>
              <a:gd name="T32" fmla="*/ 2147483647 w 3341"/>
              <a:gd name="T33" fmla="*/ 2147483647 h 1073"/>
              <a:gd name="T34" fmla="*/ 2147483647 w 3341"/>
              <a:gd name="T35" fmla="*/ 2147483647 h 1073"/>
              <a:gd name="T36" fmla="*/ 2147483647 w 3341"/>
              <a:gd name="T37" fmla="*/ 2147483647 h 1073"/>
              <a:gd name="T38" fmla="*/ 2147483647 w 3341"/>
              <a:gd name="T39" fmla="*/ 2147483647 h 1073"/>
              <a:gd name="T40" fmla="*/ 2147483647 w 3341"/>
              <a:gd name="T41" fmla="*/ 2147483647 h 1073"/>
              <a:gd name="T42" fmla="*/ 2147483647 w 3341"/>
              <a:gd name="T43" fmla="*/ 2147483647 h 1073"/>
              <a:gd name="T44" fmla="*/ 2147483647 w 3341"/>
              <a:gd name="T45" fmla="*/ 2147483647 h 1073"/>
              <a:gd name="T46" fmla="*/ 2147483647 w 3341"/>
              <a:gd name="T47" fmla="*/ 2147483647 h 1073"/>
              <a:gd name="T48" fmla="*/ 2147483647 w 3341"/>
              <a:gd name="T49" fmla="*/ 2147483647 h 1073"/>
              <a:gd name="T50" fmla="*/ 0 w 3341"/>
              <a:gd name="T51" fmla="*/ 2147483647 h 1073"/>
              <a:gd name="T52" fmla="*/ 2147483647 w 3341"/>
              <a:gd name="T53" fmla="*/ 2147483647 h 1073"/>
              <a:gd name="T54" fmla="*/ 2147483647 w 3341"/>
              <a:gd name="T55" fmla="*/ 2147483647 h 1073"/>
              <a:gd name="T56" fmla="*/ 2147483647 w 3341"/>
              <a:gd name="T57" fmla="*/ 2147483647 h 1073"/>
              <a:gd name="T58" fmla="*/ 2147483647 w 3341"/>
              <a:gd name="T59" fmla="*/ 2147483647 h 1073"/>
              <a:gd name="T60" fmla="*/ 2147483647 w 3341"/>
              <a:gd name="T61" fmla="*/ 2147483647 h 107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341"/>
              <a:gd name="T94" fmla="*/ 0 h 1073"/>
              <a:gd name="T95" fmla="*/ 3341 w 3341"/>
              <a:gd name="T96" fmla="*/ 1073 h 107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341" h="1073">
                <a:moveTo>
                  <a:pt x="80" y="396"/>
                </a:moveTo>
                <a:cubicBezTo>
                  <a:pt x="122" y="232"/>
                  <a:pt x="370" y="230"/>
                  <a:pt x="505" y="219"/>
                </a:cubicBezTo>
                <a:cubicBezTo>
                  <a:pt x="552" y="207"/>
                  <a:pt x="599" y="199"/>
                  <a:pt x="647" y="192"/>
                </a:cubicBezTo>
                <a:cubicBezTo>
                  <a:pt x="777" y="154"/>
                  <a:pt x="967" y="193"/>
                  <a:pt x="1108" y="201"/>
                </a:cubicBezTo>
                <a:cubicBezTo>
                  <a:pt x="1293" y="193"/>
                  <a:pt x="1350" y="187"/>
                  <a:pt x="1507" y="148"/>
                </a:cubicBezTo>
                <a:cubicBezTo>
                  <a:pt x="1974" y="151"/>
                  <a:pt x="2471" y="0"/>
                  <a:pt x="2907" y="166"/>
                </a:cubicBezTo>
                <a:cubicBezTo>
                  <a:pt x="2989" y="197"/>
                  <a:pt x="2884" y="176"/>
                  <a:pt x="3004" y="192"/>
                </a:cubicBezTo>
                <a:cubicBezTo>
                  <a:pt x="3016" y="201"/>
                  <a:pt x="3027" y="212"/>
                  <a:pt x="3040" y="219"/>
                </a:cubicBezTo>
                <a:cubicBezTo>
                  <a:pt x="3051" y="224"/>
                  <a:pt x="3065" y="222"/>
                  <a:pt x="3075" y="228"/>
                </a:cubicBezTo>
                <a:cubicBezTo>
                  <a:pt x="3086" y="234"/>
                  <a:pt x="3092" y="247"/>
                  <a:pt x="3102" y="254"/>
                </a:cubicBezTo>
                <a:cubicBezTo>
                  <a:pt x="3133" y="276"/>
                  <a:pt x="3172" y="296"/>
                  <a:pt x="3208" y="308"/>
                </a:cubicBezTo>
                <a:cubicBezTo>
                  <a:pt x="3268" y="368"/>
                  <a:pt x="3247" y="340"/>
                  <a:pt x="3279" y="387"/>
                </a:cubicBezTo>
                <a:cubicBezTo>
                  <a:pt x="3282" y="420"/>
                  <a:pt x="3279" y="454"/>
                  <a:pt x="3288" y="485"/>
                </a:cubicBezTo>
                <a:cubicBezTo>
                  <a:pt x="3298" y="520"/>
                  <a:pt x="3327" y="548"/>
                  <a:pt x="3341" y="582"/>
                </a:cubicBezTo>
                <a:cubicBezTo>
                  <a:pt x="3338" y="615"/>
                  <a:pt x="3341" y="649"/>
                  <a:pt x="3332" y="680"/>
                </a:cubicBezTo>
                <a:cubicBezTo>
                  <a:pt x="3325" y="705"/>
                  <a:pt x="3285" y="744"/>
                  <a:pt x="3270" y="768"/>
                </a:cubicBezTo>
                <a:cubicBezTo>
                  <a:pt x="3247" y="804"/>
                  <a:pt x="3232" y="864"/>
                  <a:pt x="3199" y="893"/>
                </a:cubicBezTo>
                <a:cubicBezTo>
                  <a:pt x="3155" y="932"/>
                  <a:pt x="3112" y="951"/>
                  <a:pt x="3057" y="963"/>
                </a:cubicBezTo>
                <a:cubicBezTo>
                  <a:pt x="2951" y="1073"/>
                  <a:pt x="2759" y="993"/>
                  <a:pt x="2623" y="990"/>
                </a:cubicBezTo>
                <a:cubicBezTo>
                  <a:pt x="2478" y="960"/>
                  <a:pt x="2369" y="952"/>
                  <a:pt x="2216" y="946"/>
                </a:cubicBezTo>
                <a:cubicBezTo>
                  <a:pt x="2017" y="917"/>
                  <a:pt x="1896" y="915"/>
                  <a:pt x="1657" y="910"/>
                </a:cubicBezTo>
                <a:cubicBezTo>
                  <a:pt x="1189" y="828"/>
                  <a:pt x="970" y="871"/>
                  <a:pt x="319" y="866"/>
                </a:cubicBezTo>
                <a:cubicBezTo>
                  <a:pt x="239" y="850"/>
                  <a:pt x="160" y="829"/>
                  <a:pt x="80" y="813"/>
                </a:cubicBezTo>
                <a:cubicBezTo>
                  <a:pt x="74" y="804"/>
                  <a:pt x="70" y="794"/>
                  <a:pt x="62" y="786"/>
                </a:cubicBezTo>
                <a:cubicBezTo>
                  <a:pt x="55" y="778"/>
                  <a:pt x="43" y="776"/>
                  <a:pt x="36" y="768"/>
                </a:cubicBezTo>
                <a:cubicBezTo>
                  <a:pt x="22" y="752"/>
                  <a:pt x="0" y="715"/>
                  <a:pt x="0" y="715"/>
                </a:cubicBezTo>
                <a:cubicBezTo>
                  <a:pt x="12" y="634"/>
                  <a:pt x="2" y="674"/>
                  <a:pt x="27" y="600"/>
                </a:cubicBezTo>
                <a:cubicBezTo>
                  <a:pt x="30" y="591"/>
                  <a:pt x="36" y="573"/>
                  <a:pt x="36" y="573"/>
                </a:cubicBezTo>
                <a:cubicBezTo>
                  <a:pt x="42" y="535"/>
                  <a:pt x="20" y="479"/>
                  <a:pt x="53" y="458"/>
                </a:cubicBezTo>
                <a:cubicBezTo>
                  <a:pt x="71" y="446"/>
                  <a:pt x="107" y="423"/>
                  <a:pt x="107" y="423"/>
                </a:cubicBezTo>
                <a:cubicBezTo>
                  <a:pt x="78" y="403"/>
                  <a:pt x="80" y="416"/>
                  <a:pt x="80" y="396"/>
                </a:cubicBezTo>
                <a:close/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Prijava na izpit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600200"/>
            <a:ext cx="8534400" cy="5043488"/>
          </a:xfrm>
        </p:spPr>
        <p:txBody>
          <a:bodyPr/>
          <a:lstStyle/>
          <a:p>
            <a:pPr eaLnBrk="1" hangingPunct="1">
              <a:lnSpc>
                <a:spcPts val="3800"/>
              </a:lnSpc>
            </a:pPr>
            <a:r>
              <a:rPr lang="sl-SI" smtClean="0"/>
              <a:t>pogoj za prijavo na izpit so </a:t>
            </a:r>
            <a:r>
              <a:rPr lang="sl-SI" b="1" smtClean="0"/>
              <a:t>opravljene vse obveznosti in vnesene VSE FREKVENCE v E-študentu</a:t>
            </a:r>
            <a:r>
              <a:rPr lang="sl-SI" smtClean="0"/>
              <a:t> (profesor)</a:t>
            </a:r>
          </a:p>
          <a:p>
            <a:pPr eaLnBrk="1" hangingPunct="1">
              <a:lnSpc>
                <a:spcPts val="3800"/>
              </a:lnSpc>
            </a:pPr>
            <a:r>
              <a:rPr lang="sl-SI" b="1" smtClean="0"/>
              <a:t>študent lahko izpit opravlja 6x</a:t>
            </a:r>
            <a:endParaRPr lang="sl-SI" smtClean="0"/>
          </a:p>
          <a:p>
            <a:pPr lvl="1" eaLnBrk="1" hangingPunct="1">
              <a:lnSpc>
                <a:spcPts val="3800"/>
              </a:lnSpc>
            </a:pPr>
            <a:r>
              <a:rPr lang="sl-SI" smtClean="0"/>
              <a:t>prva 3 polaganja so brezplačna (za študente s statusom)</a:t>
            </a:r>
          </a:p>
          <a:p>
            <a:pPr lvl="1" eaLnBrk="1" hangingPunct="1">
              <a:lnSpc>
                <a:spcPts val="3800"/>
              </a:lnSpc>
            </a:pPr>
            <a:r>
              <a:rPr lang="sl-SI" smtClean="0"/>
              <a:t>4., 5. in 6. polaganje je komisijski izpit – plačilo! (glej cenik UL)</a:t>
            </a:r>
          </a:p>
          <a:p>
            <a:pPr lvl="1" eaLnBrk="1" hangingPunct="1">
              <a:lnSpc>
                <a:spcPts val="3800"/>
              </a:lnSpc>
            </a:pPr>
            <a:r>
              <a:rPr lang="sl-SI" smtClean="0"/>
              <a:t>6. opravljanje mora odobriti Komisija za študijske zadeve (oddati vlogo!)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Prijava na izpit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sl-SI" b="1" smtClean="0"/>
              <a:t>rok za prijavo na izpit (v e-Študentu): </a:t>
            </a:r>
            <a:r>
              <a:rPr lang="sl-SI" sz="3600" b="1" smtClean="0"/>
              <a:t>5 dni </a:t>
            </a:r>
            <a:r>
              <a:rPr lang="sl-SI" smtClean="0"/>
              <a:t>(štejeta se tudi sobota, nedelja)</a:t>
            </a:r>
          </a:p>
          <a:p>
            <a:pPr eaLnBrk="1" hangingPunct="1">
              <a:lnSpc>
                <a:spcPct val="150000"/>
              </a:lnSpc>
            </a:pPr>
            <a:r>
              <a:rPr lang="sl-SI" b="1" smtClean="0"/>
              <a:t>rok za odjavo od izpita prek e-Študenta: </a:t>
            </a:r>
            <a:r>
              <a:rPr lang="sl-SI" sz="3600" b="1" smtClean="0"/>
              <a:t>4 dni </a:t>
            </a:r>
            <a:r>
              <a:rPr lang="sl-SI" smtClean="0"/>
              <a:t>(štejeta se tudi sobota, nedelja)</a:t>
            </a:r>
          </a:p>
          <a:p>
            <a:pPr lvl="1" eaLnBrk="1" hangingPunct="1">
              <a:lnSpc>
                <a:spcPct val="150000"/>
              </a:lnSpc>
            </a:pPr>
            <a:r>
              <a:rPr lang="sl-SI" smtClean="0"/>
              <a:t>izjemoma z upravičenimi razlogi odjava na dan izpita pri profesorju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Prijava na izpit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sl-SI" b="1" smtClean="0"/>
              <a:t>rok za prijavo na izpit (v e-Študentu): </a:t>
            </a:r>
            <a:r>
              <a:rPr lang="sl-SI" sz="3600" b="1" smtClean="0"/>
              <a:t>5 dni </a:t>
            </a:r>
            <a:r>
              <a:rPr lang="sl-SI" smtClean="0"/>
              <a:t>(štejeta se tudi sobota, nedelja)</a:t>
            </a:r>
          </a:p>
          <a:p>
            <a:pPr eaLnBrk="1" hangingPunct="1">
              <a:lnSpc>
                <a:spcPct val="150000"/>
              </a:lnSpc>
            </a:pPr>
            <a:r>
              <a:rPr lang="sl-SI" b="1" smtClean="0"/>
              <a:t>rok za odjavo od izpita prek e-Študenta: </a:t>
            </a:r>
            <a:r>
              <a:rPr lang="sl-SI" sz="3600" b="1" smtClean="0"/>
              <a:t>4 dni </a:t>
            </a:r>
            <a:r>
              <a:rPr lang="sl-SI" smtClean="0"/>
              <a:t>(štejeta se tudi sobota, nedelja)</a:t>
            </a:r>
          </a:p>
          <a:p>
            <a:pPr lvl="1" eaLnBrk="1" hangingPunct="1">
              <a:lnSpc>
                <a:spcPct val="150000"/>
              </a:lnSpc>
            </a:pPr>
            <a:r>
              <a:rPr lang="sl-SI" smtClean="0"/>
              <a:t>izjemoma z upravičenimi razlogi odjava na dan izpita pri profesorju</a:t>
            </a: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7788" y="1214438"/>
            <a:ext cx="6867525" cy="2724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9701" name="Picture 3"/>
          <p:cNvPicPr>
            <a:picLocks noChangeAspect="1" noChangeArrowheads="1"/>
          </p:cNvPicPr>
          <p:nvPr/>
        </p:nvPicPr>
        <p:blipFill>
          <a:blip r:embed="rId3" cstate="print"/>
          <a:srcRect t="-3036"/>
          <a:stretch>
            <a:fillRect/>
          </a:stretch>
        </p:blipFill>
        <p:spPr bwMode="auto">
          <a:xfrm>
            <a:off x="1143000" y="4214813"/>
            <a:ext cx="7277100" cy="2424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E-študent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up. ime in geslo za vstop v e-Študent in Intranet za študente (pozabljeno geslo:  </a:t>
            </a:r>
            <a:r>
              <a:rPr lang="sl-SI" u="sng" smtClean="0">
                <a:hlinkClick r:id="rId2"/>
              </a:rPr>
              <a:t>https://id.uni-lj.si/</a:t>
            </a:r>
            <a:r>
              <a:rPr lang="sl-SI" smtClean="0"/>
              <a:t>)</a:t>
            </a:r>
          </a:p>
          <a:p>
            <a:pPr eaLnBrk="1" hangingPunct="1"/>
            <a:r>
              <a:rPr lang="sl-SI" smtClean="0"/>
              <a:t>vsi podatki o študentu in študiju (napake sporočiti prek »Prijava napake«)</a:t>
            </a:r>
          </a:p>
          <a:p>
            <a:pPr eaLnBrk="1" hangingPunct="1"/>
            <a:r>
              <a:rPr lang="sl-SI" smtClean="0"/>
              <a:t>objavljeni bodo vsi </a:t>
            </a:r>
            <a:r>
              <a:rPr lang="sl-SI" b="1" i="1" smtClean="0"/>
              <a:t>izpitni roki</a:t>
            </a:r>
            <a:r>
              <a:rPr lang="sl-SI" smtClean="0"/>
              <a:t> </a:t>
            </a:r>
            <a:r>
              <a:rPr lang="sl-SI" smtClean="0">
                <a:sym typeface="Wingdings" pitchFamily="2" charset="2"/>
              </a:rPr>
              <a:t></a:t>
            </a:r>
            <a:r>
              <a:rPr lang="sl-SI" smtClean="0"/>
              <a:t> prijave/odjave na izpit</a:t>
            </a:r>
          </a:p>
          <a:p>
            <a:pPr eaLnBrk="1" hangingPunct="1"/>
            <a:r>
              <a:rPr lang="sl-SI" smtClean="0"/>
              <a:t>ocene so vidne v </a:t>
            </a:r>
            <a:r>
              <a:rPr lang="sl-SI" b="1" i="1" smtClean="0"/>
              <a:t>Elektronskem indeksu</a:t>
            </a:r>
            <a:r>
              <a:rPr lang="sl-SI" smtClean="0"/>
              <a:t> (izpišejo se samo pozitivne ocene) in </a:t>
            </a:r>
            <a:r>
              <a:rPr lang="sl-SI" b="1" i="1" smtClean="0"/>
              <a:t>Kartotečnem listu</a:t>
            </a:r>
            <a:r>
              <a:rPr lang="sl-SI" smtClean="0"/>
              <a:t> (opcija »Vsa polaganja« omogoča vpogled v vsa polaganja – izpišejo se tudi negativne ocene)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Nekaj zlatih pravil…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Prisotnost</a:t>
            </a:r>
          </a:p>
          <a:p>
            <a:pPr eaLnBrk="1" hangingPunct="1"/>
            <a:r>
              <a:rPr lang="sl-SI" smtClean="0"/>
              <a:t>Točnost</a:t>
            </a:r>
          </a:p>
          <a:p>
            <a:pPr eaLnBrk="1" hangingPunct="1"/>
            <a:r>
              <a:rPr lang="sl-SI" smtClean="0"/>
              <a:t>Izpiti</a:t>
            </a:r>
          </a:p>
          <a:p>
            <a:pPr eaLnBrk="1" hangingPunct="1"/>
            <a:r>
              <a:rPr lang="sl-SI" smtClean="0"/>
              <a:t>Pogoji za napredovanje v višji letnik oz. ponavljanje letnika</a:t>
            </a:r>
          </a:p>
          <a:p>
            <a:pPr eaLnBrk="1" hangingPunct="1"/>
            <a:r>
              <a:rPr lang="sl-SI" smtClean="0"/>
              <a:t>Dokumenti in obrazci</a:t>
            </a:r>
          </a:p>
          <a:p>
            <a:pPr eaLnBrk="1" hangingPunct="1"/>
            <a:r>
              <a:rPr lang="sl-SI" smtClean="0"/>
              <a:t>Odgovornost</a:t>
            </a:r>
          </a:p>
          <a:p>
            <a:pPr eaLnBrk="1" hangingPunct="1"/>
            <a:r>
              <a:rPr lang="sl-SI" smtClean="0"/>
              <a:t>Probleme razrešuj sproti</a:t>
            </a:r>
          </a:p>
          <a:p>
            <a:pPr eaLnBrk="1" hangingPunct="1"/>
            <a:r>
              <a:rPr lang="sl-SI" smtClean="0"/>
              <a:t>Komunikacija</a:t>
            </a:r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gray">
          <a:xfrm>
            <a:off x="500063" y="4071938"/>
            <a:ext cx="7920037" cy="2143125"/>
          </a:xfrm>
          <a:prstGeom prst="roundRect">
            <a:avLst>
              <a:gd name="adj" fmla="val 10889"/>
            </a:avLst>
          </a:prstGeom>
          <a:solidFill>
            <a:srgbClr val="00B050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31749" name="Text Box 11"/>
          <p:cNvSpPr txBox="1">
            <a:spLocks noChangeArrowheads="1"/>
          </p:cNvSpPr>
          <p:nvPr/>
        </p:nvSpPr>
        <p:spPr bwMode="gray">
          <a:xfrm>
            <a:off x="642938" y="4137025"/>
            <a:ext cx="7656512" cy="1938338"/>
          </a:xfrm>
          <a:prstGeom prst="rect">
            <a:avLst/>
          </a:prstGeom>
          <a:solidFill>
            <a:srgbClr val="00B05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 Black" pitchFamily="34" charset="0"/>
              <a:buAutoNum type="arabicPeriod"/>
            </a:pPr>
            <a:r>
              <a:rPr lang="sl-SI" sz="2400"/>
              <a:t>objavljeni na spletni strani FŠ</a:t>
            </a:r>
          </a:p>
          <a:p>
            <a:pPr marL="457200" indent="-457200">
              <a:buFont typeface="Arial Black" pitchFamily="34" charset="0"/>
              <a:buAutoNum type="arabicPeriod"/>
            </a:pPr>
            <a:r>
              <a:rPr lang="sl-SI" sz="2400"/>
              <a:t>predmeti, ki so sestavljeni iz več modulov, prinesejo skupno število KT šele, ko so opravljeni vsi moduli</a:t>
            </a:r>
          </a:p>
          <a:p>
            <a:pPr marL="457200" indent="-457200">
              <a:buFont typeface="Arial Black" pitchFamily="34" charset="0"/>
              <a:buAutoNum type="arabicPeriod"/>
            </a:pPr>
            <a:r>
              <a:rPr lang="sl-SI" sz="2400"/>
              <a:t>presežek KT (dobljen pri izbirnih predmetih) se NE ŠTEJE v kvoto pogoja za napredovanje</a:t>
            </a:r>
          </a:p>
        </p:txBody>
      </p:sp>
      <p:sp>
        <p:nvSpPr>
          <p:cNvPr id="31750" name="Freeform 3"/>
          <p:cNvSpPr>
            <a:spLocks/>
          </p:cNvSpPr>
          <p:nvPr/>
        </p:nvSpPr>
        <p:spPr bwMode="auto">
          <a:xfrm>
            <a:off x="428625" y="3000375"/>
            <a:ext cx="6715125" cy="1214438"/>
          </a:xfrm>
          <a:custGeom>
            <a:avLst/>
            <a:gdLst>
              <a:gd name="T0" fmla="*/ 2147483647 w 3341"/>
              <a:gd name="T1" fmla="*/ 2147483647 h 1073"/>
              <a:gd name="T2" fmla="*/ 2147483647 w 3341"/>
              <a:gd name="T3" fmla="*/ 2147483647 h 1073"/>
              <a:gd name="T4" fmla="*/ 2147483647 w 3341"/>
              <a:gd name="T5" fmla="*/ 2147483647 h 1073"/>
              <a:gd name="T6" fmla="*/ 2147483647 w 3341"/>
              <a:gd name="T7" fmla="*/ 2147483647 h 1073"/>
              <a:gd name="T8" fmla="*/ 2147483647 w 3341"/>
              <a:gd name="T9" fmla="*/ 2147483647 h 1073"/>
              <a:gd name="T10" fmla="*/ 2147483647 w 3341"/>
              <a:gd name="T11" fmla="*/ 2147483647 h 1073"/>
              <a:gd name="T12" fmla="*/ 2147483647 w 3341"/>
              <a:gd name="T13" fmla="*/ 2147483647 h 1073"/>
              <a:gd name="T14" fmla="*/ 2147483647 w 3341"/>
              <a:gd name="T15" fmla="*/ 2147483647 h 1073"/>
              <a:gd name="T16" fmla="*/ 2147483647 w 3341"/>
              <a:gd name="T17" fmla="*/ 2147483647 h 1073"/>
              <a:gd name="T18" fmla="*/ 2147483647 w 3341"/>
              <a:gd name="T19" fmla="*/ 2147483647 h 1073"/>
              <a:gd name="T20" fmla="*/ 2147483647 w 3341"/>
              <a:gd name="T21" fmla="*/ 2147483647 h 1073"/>
              <a:gd name="T22" fmla="*/ 2147483647 w 3341"/>
              <a:gd name="T23" fmla="*/ 2147483647 h 1073"/>
              <a:gd name="T24" fmla="*/ 2147483647 w 3341"/>
              <a:gd name="T25" fmla="*/ 2147483647 h 1073"/>
              <a:gd name="T26" fmla="*/ 2147483647 w 3341"/>
              <a:gd name="T27" fmla="*/ 2147483647 h 1073"/>
              <a:gd name="T28" fmla="*/ 2147483647 w 3341"/>
              <a:gd name="T29" fmla="*/ 2147483647 h 1073"/>
              <a:gd name="T30" fmla="*/ 2147483647 w 3341"/>
              <a:gd name="T31" fmla="*/ 2147483647 h 1073"/>
              <a:gd name="T32" fmla="*/ 2147483647 w 3341"/>
              <a:gd name="T33" fmla="*/ 2147483647 h 1073"/>
              <a:gd name="T34" fmla="*/ 2147483647 w 3341"/>
              <a:gd name="T35" fmla="*/ 2147483647 h 1073"/>
              <a:gd name="T36" fmla="*/ 2147483647 w 3341"/>
              <a:gd name="T37" fmla="*/ 2147483647 h 1073"/>
              <a:gd name="T38" fmla="*/ 2147483647 w 3341"/>
              <a:gd name="T39" fmla="*/ 2147483647 h 1073"/>
              <a:gd name="T40" fmla="*/ 2147483647 w 3341"/>
              <a:gd name="T41" fmla="*/ 2147483647 h 1073"/>
              <a:gd name="T42" fmla="*/ 2147483647 w 3341"/>
              <a:gd name="T43" fmla="*/ 2147483647 h 1073"/>
              <a:gd name="T44" fmla="*/ 2147483647 w 3341"/>
              <a:gd name="T45" fmla="*/ 2147483647 h 1073"/>
              <a:gd name="T46" fmla="*/ 2147483647 w 3341"/>
              <a:gd name="T47" fmla="*/ 2147483647 h 1073"/>
              <a:gd name="T48" fmla="*/ 2147483647 w 3341"/>
              <a:gd name="T49" fmla="*/ 2147483647 h 1073"/>
              <a:gd name="T50" fmla="*/ 0 w 3341"/>
              <a:gd name="T51" fmla="*/ 2147483647 h 1073"/>
              <a:gd name="T52" fmla="*/ 2147483647 w 3341"/>
              <a:gd name="T53" fmla="*/ 2147483647 h 1073"/>
              <a:gd name="T54" fmla="*/ 2147483647 w 3341"/>
              <a:gd name="T55" fmla="*/ 2147483647 h 1073"/>
              <a:gd name="T56" fmla="*/ 2147483647 w 3341"/>
              <a:gd name="T57" fmla="*/ 2147483647 h 1073"/>
              <a:gd name="T58" fmla="*/ 2147483647 w 3341"/>
              <a:gd name="T59" fmla="*/ 2147483647 h 1073"/>
              <a:gd name="T60" fmla="*/ 2147483647 w 3341"/>
              <a:gd name="T61" fmla="*/ 2147483647 h 107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341"/>
              <a:gd name="T94" fmla="*/ 0 h 1073"/>
              <a:gd name="T95" fmla="*/ 3341 w 3341"/>
              <a:gd name="T96" fmla="*/ 1073 h 107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341" h="1073">
                <a:moveTo>
                  <a:pt x="80" y="396"/>
                </a:moveTo>
                <a:cubicBezTo>
                  <a:pt x="122" y="232"/>
                  <a:pt x="370" y="230"/>
                  <a:pt x="505" y="219"/>
                </a:cubicBezTo>
                <a:cubicBezTo>
                  <a:pt x="552" y="207"/>
                  <a:pt x="599" y="199"/>
                  <a:pt x="647" y="192"/>
                </a:cubicBezTo>
                <a:cubicBezTo>
                  <a:pt x="777" y="154"/>
                  <a:pt x="967" y="193"/>
                  <a:pt x="1108" y="201"/>
                </a:cubicBezTo>
                <a:cubicBezTo>
                  <a:pt x="1293" y="193"/>
                  <a:pt x="1350" y="187"/>
                  <a:pt x="1507" y="148"/>
                </a:cubicBezTo>
                <a:cubicBezTo>
                  <a:pt x="1974" y="151"/>
                  <a:pt x="2471" y="0"/>
                  <a:pt x="2907" y="166"/>
                </a:cubicBezTo>
                <a:cubicBezTo>
                  <a:pt x="2989" y="197"/>
                  <a:pt x="2884" y="176"/>
                  <a:pt x="3004" y="192"/>
                </a:cubicBezTo>
                <a:cubicBezTo>
                  <a:pt x="3016" y="201"/>
                  <a:pt x="3027" y="212"/>
                  <a:pt x="3040" y="219"/>
                </a:cubicBezTo>
                <a:cubicBezTo>
                  <a:pt x="3051" y="224"/>
                  <a:pt x="3065" y="222"/>
                  <a:pt x="3075" y="228"/>
                </a:cubicBezTo>
                <a:cubicBezTo>
                  <a:pt x="3086" y="234"/>
                  <a:pt x="3092" y="247"/>
                  <a:pt x="3102" y="254"/>
                </a:cubicBezTo>
                <a:cubicBezTo>
                  <a:pt x="3133" y="276"/>
                  <a:pt x="3172" y="296"/>
                  <a:pt x="3208" y="308"/>
                </a:cubicBezTo>
                <a:cubicBezTo>
                  <a:pt x="3268" y="368"/>
                  <a:pt x="3247" y="340"/>
                  <a:pt x="3279" y="387"/>
                </a:cubicBezTo>
                <a:cubicBezTo>
                  <a:pt x="3282" y="420"/>
                  <a:pt x="3279" y="454"/>
                  <a:pt x="3288" y="485"/>
                </a:cubicBezTo>
                <a:cubicBezTo>
                  <a:pt x="3298" y="520"/>
                  <a:pt x="3327" y="548"/>
                  <a:pt x="3341" y="582"/>
                </a:cubicBezTo>
                <a:cubicBezTo>
                  <a:pt x="3338" y="615"/>
                  <a:pt x="3341" y="649"/>
                  <a:pt x="3332" y="680"/>
                </a:cubicBezTo>
                <a:cubicBezTo>
                  <a:pt x="3325" y="705"/>
                  <a:pt x="3285" y="744"/>
                  <a:pt x="3270" y="768"/>
                </a:cubicBezTo>
                <a:cubicBezTo>
                  <a:pt x="3247" y="804"/>
                  <a:pt x="3232" y="864"/>
                  <a:pt x="3199" y="893"/>
                </a:cubicBezTo>
                <a:cubicBezTo>
                  <a:pt x="3155" y="932"/>
                  <a:pt x="3112" y="951"/>
                  <a:pt x="3057" y="963"/>
                </a:cubicBezTo>
                <a:cubicBezTo>
                  <a:pt x="2951" y="1073"/>
                  <a:pt x="2759" y="993"/>
                  <a:pt x="2623" y="990"/>
                </a:cubicBezTo>
                <a:cubicBezTo>
                  <a:pt x="2478" y="960"/>
                  <a:pt x="2369" y="952"/>
                  <a:pt x="2216" y="946"/>
                </a:cubicBezTo>
                <a:cubicBezTo>
                  <a:pt x="2017" y="917"/>
                  <a:pt x="1896" y="915"/>
                  <a:pt x="1657" y="910"/>
                </a:cubicBezTo>
                <a:cubicBezTo>
                  <a:pt x="1189" y="828"/>
                  <a:pt x="970" y="871"/>
                  <a:pt x="319" y="866"/>
                </a:cubicBezTo>
                <a:cubicBezTo>
                  <a:pt x="239" y="850"/>
                  <a:pt x="160" y="829"/>
                  <a:pt x="80" y="813"/>
                </a:cubicBezTo>
                <a:cubicBezTo>
                  <a:pt x="74" y="804"/>
                  <a:pt x="70" y="794"/>
                  <a:pt x="62" y="786"/>
                </a:cubicBezTo>
                <a:cubicBezTo>
                  <a:pt x="55" y="778"/>
                  <a:pt x="43" y="776"/>
                  <a:pt x="36" y="768"/>
                </a:cubicBezTo>
                <a:cubicBezTo>
                  <a:pt x="22" y="752"/>
                  <a:pt x="0" y="715"/>
                  <a:pt x="0" y="715"/>
                </a:cubicBezTo>
                <a:cubicBezTo>
                  <a:pt x="12" y="634"/>
                  <a:pt x="2" y="674"/>
                  <a:pt x="27" y="600"/>
                </a:cubicBezTo>
                <a:cubicBezTo>
                  <a:pt x="30" y="591"/>
                  <a:pt x="36" y="573"/>
                  <a:pt x="36" y="573"/>
                </a:cubicBezTo>
                <a:cubicBezTo>
                  <a:pt x="42" y="535"/>
                  <a:pt x="20" y="479"/>
                  <a:pt x="53" y="458"/>
                </a:cubicBezTo>
                <a:cubicBezTo>
                  <a:pt x="71" y="446"/>
                  <a:pt x="107" y="423"/>
                  <a:pt x="107" y="423"/>
                </a:cubicBezTo>
                <a:cubicBezTo>
                  <a:pt x="78" y="403"/>
                  <a:pt x="80" y="416"/>
                  <a:pt x="80" y="396"/>
                </a:cubicBezTo>
                <a:close/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Nekaj zlatih pravil…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Prisotnost</a:t>
            </a:r>
          </a:p>
          <a:p>
            <a:pPr eaLnBrk="1" hangingPunct="1"/>
            <a:r>
              <a:rPr lang="sl-SI" smtClean="0"/>
              <a:t>Točnost</a:t>
            </a:r>
          </a:p>
          <a:p>
            <a:pPr eaLnBrk="1" hangingPunct="1"/>
            <a:r>
              <a:rPr lang="sl-SI" smtClean="0"/>
              <a:t>Prijavljanje na izpit</a:t>
            </a:r>
          </a:p>
          <a:p>
            <a:pPr eaLnBrk="1" hangingPunct="1"/>
            <a:r>
              <a:rPr lang="sl-SI" smtClean="0"/>
              <a:t>Pogoji za napredovanje v višji letnik oz. ponavljanje letnika</a:t>
            </a:r>
          </a:p>
          <a:p>
            <a:pPr eaLnBrk="1" hangingPunct="1"/>
            <a:r>
              <a:rPr lang="sl-SI" smtClean="0"/>
              <a:t>Dokumenti in obrazci</a:t>
            </a:r>
          </a:p>
          <a:p>
            <a:pPr eaLnBrk="1" hangingPunct="1"/>
            <a:r>
              <a:rPr lang="sl-SI" smtClean="0"/>
              <a:t>Odgovornost</a:t>
            </a:r>
          </a:p>
          <a:p>
            <a:pPr eaLnBrk="1" hangingPunct="1"/>
            <a:r>
              <a:rPr lang="sl-SI" smtClean="0"/>
              <a:t>Sprotno reševanje problemov</a:t>
            </a:r>
          </a:p>
          <a:p>
            <a:pPr eaLnBrk="1" hangingPunct="1"/>
            <a:r>
              <a:rPr lang="sl-SI" smtClean="0"/>
              <a:t>Komunikacija</a:t>
            </a:r>
          </a:p>
        </p:txBody>
      </p:sp>
      <p:sp>
        <p:nvSpPr>
          <p:cNvPr id="32772" name="Freeform 3"/>
          <p:cNvSpPr>
            <a:spLocks/>
          </p:cNvSpPr>
          <p:nvPr/>
        </p:nvSpPr>
        <p:spPr bwMode="auto">
          <a:xfrm>
            <a:off x="500063" y="3929063"/>
            <a:ext cx="3643312" cy="857250"/>
          </a:xfrm>
          <a:custGeom>
            <a:avLst/>
            <a:gdLst>
              <a:gd name="T0" fmla="*/ 2147483647 w 3341"/>
              <a:gd name="T1" fmla="*/ 2147483647 h 1073"/>
              <a:gd name="T2" fmla="*/ 2147483647 w 3341"/>
              <a:gd name="T3" fmla="*/ 2147483647 h 1073"/>
              <a:gd name="T4" fmla="*/ 2147483647 w 3341"/>
              <a:gd name="T5" fmla="*/ 2147483647 h 1073"/>
              <a:gd name="T6" fmla="*/ 2147483647 w 3341"/>
              <a:gd name="T7" fmla="*/ 2147483647 h 1073"/>
              <a:gd name="T8" fmla="*/ 2147483647 w 3341"/>
              <a:gd name="T9" fmla="*/ 2147483647 h 1073"/>
              <a:gd name="T10" fmla="*/ 2147483647 w 3341"/>
              <a:gd name="T11" fmla="*/ 2147483647 h 1073"/>
              <a:gd name="T12" fmla="*/ 2147483647 w 3341"/>
              <a:gd name="T13" fmla="*/ 2147483647 h 1073"/>
              <a:gd name="T14" fmla="*/ 2147483647 w 3341"/>
              <a:gd name="T15" fmla="*/ 2147483647 h 1073"/>
              <a:gd name="T16" fmla="*/ 2147483647 w 3341"/>
              <a:gd name="T17" fmla="*/ 2147483647 h 1073"/>
              <a:gd name="T18" fmla="*/ 2147483647 w 3341"/>
              <a:gd name="T19" fmla="*/ 2147483647 h 1073"/>
              <a:gd name="T20" fmla="*/ 2147483647 w 3341"/>
              <a:gd name="T21" fmla="*/ 2147483647 h 1073"/>
              <a:gd name="T22" fmla="*/ 2147483647 w 3341"/>
              <a:gd name="T23" fmla="*/ 2147483647 h 1073"/>
              <a:gd name="T24" fmla="*/ 2147483647 w 3341"/>
              <a:gd name="T25" fmla="*/ 2147483647 h 1073"/>
              <a:gd name="T26" fmla="*/ 2147483647 w 3341"/>
              <a:gd name="T27" fmla="*/ 2147483647 h 1073"/>
              <a:gd name="T28" fmla="*/ 2147483647 w 3341"/>
              <a:gd name="T29" fmla="*/ 2147483647 h 1073"/>
              <a:gd name="T30" fmla="*/ 2147483647 w 3341"/>
              <a:gd name="T31" fmla="*/ 2147483647 h 1073"/>
              <a:gd name="T32" fmla="*/ 2147483647 w 3341"/>
              <a:gd name="T33" fmla="*/ 2147483647 h 1073"/>
              <a:gd name="T34" fmla="*/ 2147483647 w 3341"/>
              <a:gd name="T35" fmla="*/ 2147483647 h 1073"/>
              <a:gd name="T36" fmla="*/ 2147483647 w 3341"/>
              <a:gd name="T37" fmla="*/ 2147483647 h 1073"/>
              <a:gd name="T38" fmla="*/ 2147483647 w 3341"/>
              <a:gd name="T39" fmla="*/ 2147483647 h 1073"/>
              <a:gd name="T40" fmla="*/ 2147483647 w 3341"/>
              <a:gd name="T41" fmla="*/ 2147483647 h 1073"/>
              <a:gd name="T42" fmla="*/ 2147483647 w 3341"/>
              <a:gd name="T43" fmla="*/ 2147483647 h 1073"/>
              <a:gd name="T44" fmla="*/ 2147483647 w 3341"/>
              <a:gd name="T45" fmla="*/ 2147483647 h 1073"/>
              <a:gd name="T46" fmla="*/ 2147483647 w 3341"/>
              <a:gd name="T47" fmla="*/ 2147483647 h 1073"/>
              <a:gd name="T48" fmla="*/ 2147483647 w 3341"/>
              <a:gd name="T49" fmla="*/ 2147483647 h 1073"/>
              <a:gd name="T50" fmla="*/ 0 w 3341"/>
              <a:gd name="T51" fmla="*/ 2147483647 h 1073"/>
              <a:gd name="T52" fmla="*/ 2147483647 w 3341"/>
              <a:gd name="T53" fmla="*/ 2147483647 h 1073"/>
              <a:gd name="T54" fmla="*/ 2147483647 w 3341"/>
              <a:gd name="T55" fmla="*/ 2147483647 h 1073"/>
              <a:gd name="T56" fmla="*/ 2147483647 w 3341"/>
              <a:gd name="T57" fmla="*/ 2147483647 h 1073"/>
              <a:gd name="T58" fmla="*/ 2147483647 w 3341"/>
              <a:gd name="T59" fmla="*/ 2147483647 h 1073"/>
              <a:gd name="T60" fmla="*/ 2147483647 w 3341"/>
              <a:gd name="T61" fmla="*/ 2147483647 h 107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341"/>
              <a:gd name="T94" fmla="*/ 0 h 1073"/>
              <a:gd name="T95" fmla="*/ 3341 w 3341"/>
              <a:gd name="T96" fmla="*/ 1073 h 107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341" h="1073">
                <a:moveTo>
                  <a:pt x="80" y="396"/>
                </a:moveTo>
                <a:cubicBezTo>
                  <a:pt x="122" y="232"/>
                  <a:pt x="370" y="230"/>
                  <a:pt x="505" y="219"/>
                </a:cubicBezTo>
                <a:cubicBezTo>
                  <a:pt x="552" y="207"/>
                  <a:pt x="599" y="199"/>
                  <a:pt x="647" y="192"/>
                </a:cubicBezTo>
                <a:cubicBezTo>
                  <a:pt x="777" y="154"/>
                  <a:pt x="967" y="193"/>
                  <a:pt x="1108" y="201"/>
                </a:cubicBezTo>
                <a:cubicBezTo>
                  <a:pt x="1293" y="193"/>
                  <a:pt x="1350" y="187"/>
                  <a:pt x="1507" y="148"/>
                </a:cubicBezTo>
                <a:cubicBezTo>
                  <a:pt x="1974" y="151"/>
                  <a:pt x="2471" y="0"/>
                  <a:pt x="2907" y="166"/>
                </a:cubicBezTo>
                <a:cubicBezTo>
                  <a:pt x="2989" y="197"/>
                  <a:pt x="2884" y="176"/>
                  <a:pt x="3004" y="192"/>
                </a:cubicBezTo>
                <a:cubicBezTo>
                  <a:pt x="3016" y="201"/>
                  <a:pt x="3027" y="212"/>
                  <a:pt x="3040" y="219"/>
                </a:cubicBezTo>
                <a:cubicBezTo>
                  <a:pt x="3051" y="224"/>
                  <a:pt x="3065" y="222"/>
                  <a:pt x="3075" y="228"/>
                </a:cubicBezTo>
                <a:cubicBezTo>
                  <a:pt x="3086" y="234"/>
                  <a:pt x="3092" y="247"/>
                  <a:pt x="3102" y="254"/>
                </a:cubicBezTo>
                <a:cubicBezTo>
                  <a:pt x="3133" y="276"/>
                  <a:pt x="3172" y="296"/>
                  <a:pt x="3208" y="308"/>
                </a:cubicBezTo>
                <a:cubicBezTo>
                  <a:pt x="3268" y="368"/>
                  <a:pt x="3247" y="340"/>
                  <a:pt x="3279" y="387"/>
                </a:cubicBezTo>
                <a:cubicBezTo>
                  <a:pt x="3282" y="420"/>
                  <a:pt x="3279" y="454"/>
                  <a:pt x="3288" y="485"/>
                </a:cubicBezTo>
                <a:cubicBezTo>
                  <a:pt x="3298" y="520"/>
                  <a:pt x="3327" y="548"/>
                  <a:pt x="3341" y="582"/>
                </a:cubicBezTo>
                <a:cubicBezTo>
                  <a:pt x="3338" y="615"/>
                  <a:pt x="3341" y="649"/>
                  <a:pt x="3332" y="680"/>
                </a:cubicBezTo>
                <a:cubicBezTo>
                  <a:pt x="3325" y="705"/>
                  <a:pt x="3285" y="744"/>
                  <a:pt x="3270" y="768"/>
                </a:cubicBezTo>
                <a:cubicBezTo>
                  <a:pt x="3247" y="804"/>
                  <a:pt x="3232" y="864"/>
                  <a:pt x="3199" y="893"/>
                </a:cubicBezTo>
                <a:cubicBezTo>
                  <a:pt x="3155" y="932"/>
                  <a:pt x="3112" y="951"/>
                  <a:pt x="3057" y="963"/>
                </a:cubicBezTo>
                <a:cubicBezTo>
                  <a:pt x="2951" y="1073"/>
                  <a:pt x="2759" y="993"/>
                  <a:pt x="2623" y="990"/>
                </a:cubicBezTo>
                <a:cubicBezTo>
                  <a:pt x="2478" y="960"/>
                  <a:pt x="2369" y="952"/>
                  <a:pt x="2216" y="946"/>
                </a:cubicBezTo>
                <a:cubicBezTo>
                  <a:pt x="2017" y="917"/>
                  <a:pt x="1896" y="915"/>
                  <a:pt x="1657" y="910"/>
                </a:cubicBezTo>
                <a:cubicBezTo>
                  <a:pt x="1189" y="828"/>
                  <a:pt x="970" y="871"/>
                  <a:pt x="319" y="866"/>
                </a:cubicBezTo>
                <a:cubicBezTo>
                  <a:pt x="239" y="850"/>
                  <a:pt x="160" y="829"/>
                  <a:pt x="80" y="813"/>
                </a:cubicBezTo>
                <a:cubicBezTo>
                  <a:pt x="74" y="804"/>
                  <a:pt x="70" y="794"/>
                  <a:pt x="62" y="786"/>
                </a:cubicBezTo>
                <a:cubicBezTo>
                  <a:pt x="55" y="778"/>
                  <a:pt x="43" y="776"/>
                  <a:pt x="36" y="768"/>
                </a:cubicBezTo>
                <a:cubicBezTo>
                  <a:pt x="22" y="752"/>
                  <a:pt x="0" y="715"/>
                  <a:pt x="0" y="715"/>
                </a:cubicBezTo>
                <a:cubicBezTo>
                  <a:pt x="12" y="634"/>
                  <a:pt x="2" y="674"/>
                  <a:pt x="27" y="600"/>
                </a:cubicBezTo>
                <a:cubicBezTo>
                  <a:pt x="30" y="591"/>
                  <a:pt x="36" y="573"/>
                  <a:pt x="36" y="573"/>
                </a:cubicBezTo>
                <a:cubicBezTo>
                  <a:pt x="42" y="535"/>
                  <a:pt x="20" y="479"/>
                  <a:pt x="53" y="458"/>
                </a:cubicBezTo>
                <a:cubicBezTo>
                  <a:pt x="71" y="446"/>
                  <a:pt x="107" y="423"/>
                  <a:pt x="107" y="423"/>
                </a:cubicBezTo>
                <a:cubicBezTo>
                  <a:pt x="78" y="403"/>
                  <a:pt x="80" y="416"/>
                  <a:pt x="80" y="396"/>
                </a:cubicBezTo>
                <a:close/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grpSp>
        <p:nvGrpSpPr>
          <p:cNvPr id="32773" name="Skupina 6"/>
          <p:cNvGrpSpPr>
            <a:grpSpLocks/>
          </p:cNvGrpSpPr>
          <p:nvPr/>
        </p:nvGrpSpPr>
        <p:grpSpPr bwMode="auto">
          <a:xfrm>
            <a:off x="612775" y="2143125"/>
            <a:ext cx="7920038" cy="1643063"/>
            <a:chOff x="500034" y="4071942"/>
            <a:chExt cx="7920037" cy="1643074"/>
          </a:xfrm>
        </p:grpSpPr>
        <p:sp>
          <p:nvSpPr>
            <p:cNvPr id="5" name="AutoShape 10"/>
            <p:cNvSpPr>
              <a:spLocks noChangeArrowheads="1"/>
            </p:cNvSpPr>
            <p:nvPr/>
          </p:nvSpPr>
          <p:spPr bwMode="gray">
            <a:xfrm>
              <a:off x="500034" y="4071942"/>
              <a:ext cx="7920037" cy="1643074"/>
            </a:xfrm>
            <a:prstGeom prst="roundRect">
              <a:avLst>
                <a:gd name="adj" fmla="val 10889"/>
              </a:avLst>
            </a:prstGeom>
            <a:solidFill>
              <a:srgbClr val="00B05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sl-SI"/>
            </a:p>
          </p:txBody>
        </p:sp>
        <p:sp>
          <p:nvSpPr>
            <p:cNvPr id="32775" name="Text Box 11"/>
            <p:cNvSpPr txBox="1">
              <a:spLocks noChangeArrowheads="1"/>
            </p:cNvSpPr>
            <p:nvPr/>
          </p:nvSpPr>
          <p:spPr bwMode="gray">
            <a:xfrm>
              <a:off x="642910" y="4136547"/>
              <a:ext cx="7657324" cy="1569660"/>
            </a:xfrm>
            <a:prstGeom prst="rect">
              <a:avLst/>
            </a:prstGeom>
            <a:solidFill>
              <a:srgbClr val="00B050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buFont typeface="Arial Black" pitchFamily="34" charset="0"/>
                <a:buAutoNum type="arabicPeriod"/>
              </a:pPr>
              <a:r>
                <a:rPr lang="sl-SI" sz="2400"/>
                <a:t>dostopni na spletni strani FŠ </a:t>
              </a:r>
              <a:r>
                <a:rPr lang="sl-SI" sz="2400">
                  <a:sym typeface="Wingdings" pitchFamily="2" charset="2"/>
                </a:rPr>
                <a:t></a:t>
              </a:r>
              <a:r>
                <a:rPr lang="sl-SI" sz="2400"/>
                <a:t> študij </a:t>
              </a:r>
              <a:r>
                <a:rPr lang="sl-SI" sz="2400">
                  <a:sym typeface="Wingdings" pitchFamily="2" charset="2"/>
                </a:rPr>
                <a:t></a:t>
              </a:r>
              <a:r>
                <a:rPr lang="sl-SI" sz="2400"/>
                <a:t> dokumenti in obrazci</a:t>
              </a:r>
            </a:p>
            <a:p>
              <a:pPr marL="457200" indent="-457200">
                <a:buFont typeface="Arial Black" pitchFamily="34" charset="0"/>
                <a:buAutoNum type="arabicPeriod"/>
              </a:pPr>
              <a:r>
                <a:rPr lang="sl-SI" sz="2400"/>
                <a:t>vloga za dodelitev statusa športnika/trenerja </a:t>
              </a:r>
              <a:r>
                <a:rPr lang="sl-SI" sz="2400">
                  <a:sym typeface="Wingdings" pitchFamily="2" charset="2"/>
                </a:rPr>
                <a:t></a:t>
              </a:r>
              <a:r>
                <a:rPr lang="sl-SI" sz="2400"/>
                <a:t> </a:t>
              </a:r>
              <a:r>
                <a:rPr lang="sl-SI" sz="2400" u="sng"/>
                <a:t>oddaja do 31. oktobra 2010!</a:t>
              </a:r>
              <a:endParaRPr lang="sl-SI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Nekaj zlatih pravil…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Prisotnost</a:t>
            </a:r>
          </a:p>
          <a:p>
            <a:pPr eaLnBrk="1" hangingPunct="1"/>
            <a:r>
              <a:rPr lang="sl-SI" smtClean="0"/>
              <a:t>Točnost</a:t>
            </a:r>
          </a:p>
          <a:p>
            <a:pPr eaLnBrk="1" hangingPunct="1"/>
            <a:r>
              <a:rPr lang="sl-SI" smtClean="0"/>
              <a:t>Prijavljanje na izpit</a:t>
            </a:r>
          </a:p>
          <a:p>
            <a:pPr eaLnBrk="1" hangingPunct="1"/>
            <a:r>
              <a:rPr lang="sl-SI" smtClean="0"/>
              <a:t>Pogoji za napredovanje v višji letnik oz. ponavljanje letnika</a:t>
            </a:r>
          </a:p>
          <a:p>
            <a:pPr eaLnBrk="1" hangingPunct="1"/>
            <a:r>
              <a:rPr lang="sl-SI" smtClean="0"/>
              <a:t>Dokumenti in obrazci</a:t>
            </a:r>
          </a:p>
          <a:p>
            <a:pPr eaLnBrk="1" hangingPunct="1"/>
            <a:r>
              <a:rPr lang="sl-SI" smtClean="0"/>
              <a:t>Odgovornost</a:t>
            </a:r>
          </a:p>
          <a:p>
            <a:pPr eaLnBrk="1" hangingPunct="1"/>
            <a:r>
              <a:rPr lang="sl-SI" smtClean="0"/>
              <a:t>Sprotno reševanje problemov</a:t>
            </a:r>
          </a:p>
          <a:p>
            <a:pPr eaLnBrk="1" hangingPunct="1"/>
            <a:r>
              <a:rPr lang="sl-SI" smtClean="0"/>
              <a:t>Komunikacija</a:t>
            </a:r>
          </a:p>
        </p:txBody>
      </p:sp>
      <p:sp>
        <p:nvSpPr>
          <p:cNvPr id="33796" name="Freeform 3"/>
          <p:cNvSpPr>
            <a:spLocks/>
          </p:cNvSpPr>
          <p:nvPr/>
        </p:nvSpPr>
        <p:spPr bwMode="auto">
          <a:xfrm>
            <a:off x="285750" y="4429125"/>
            <a:ext cx="2786063" cy="857250"/>
          </a:xfrm>
          <a:custGeom>
            <a:avLst/>
            <a:gdLst>
              <a:gd name="T0" fmla="*/ 2147483647 w 3341"/>
              <a:gd name="T1" fmla="*/ 2147483647 h 1073"/>
              <a:gd name="T2" fmla="*/ 2147483647 w 3341"/>
              <a:gd name="T3" fmla="*/ 2147483647 h 1073"/>
              <a:gd name="T4" fmla="*/ 2147483647 w 3341"/>
              <a:gd name="T5" fmla="*/ 2147483647 h 1073"/>
              <a:gd name="T6" fmla="*/ 2147483647 w 3341"/>
              <a:gd name="T7" fmla="*/ 2147483647 h 1073"/>
              <a:gd name="T8" fmla="*/ 2147483647 w 3341"/>
              <a:gd name="T9" fmla="*/ 2147483647 h 1073"/>
              <a:gd name="T10" fmla="*/ 2147483647 w 3341"/>
              <a:gd name="T11" fmla="*/ 2147483647 h 1073"/>
              <a:gd name="T12" fmla="*/ 2147483647 w 3341"/>
              <a:gd name="T13" fmla="*/ 2147483647 h 1073"/>
              <a:gd name="T14" fmla="*/ 2147483647 w 3341"/>
              <a:gd name="T15" fmla="*/ 2147483647 h 1073"/>
              <a:gd name="T16" fmla="*/ 2147483647 w 3341"/>
              <a:gd name="T17" fmla="*/ 2147483647 h 1073"/>
              <a:gd name="T18" fmla="*/ 2147483647 w 3341"/>
              <a:gd name="T19" fmla="*/ 2147483647 h 1073"/>
              <a:gd name="T20" fmla="*/ 2147483647 w 3341"/>
              <a:gd name="T21" fmla="*/ 2147483647 h 1073"/>
              <a:gd name="T22" fmla="*/ 2147483647 w 3341"/>
              <a:gd name="T23" fmla="*/ 2147483647 h 1073"/>
              <a:gd name="T24" fmla="*/ 2147483647 w 3341"/>
              <a:gd name="T25" fmla="*/ 2147483647 h 1073"/>
              <a:gd name="T26" fmla="*/ 2147483647 w 3341"/>
              <a:gd name="T27" fmla="*/ 2147483647 h 1073"/>
              <a:gd name="T28" fmla="*/ 2147483647 w 3341"/>
              <a:gd name="T29" fmla="*/ 2147483647 h 1073"/>
              <a:gd name="T30" fmla="*/ 2147483647 w 3341"/>
              <a:gd name="T31" fmla="*/ 2147483647 h 1073"/>
              <a:gd name="T32" fmla="*/ 2147483647 w 3341"/>
              <a:gd name="T33" fmla="*/ 2147483647 h 1073"/>
              <a:gd name="T34" fmla="*/ 2147483647 w 3341"/>
              <a:gd name="T35" fmla="*/ 2147483647 h 1073"/>
              <a:gd name="T36" fmla="*/ 2147483647 w 3341"/>
              <a:gd name="T37" fmla="*/ 2147483647 h 1073"/>
              <a:gd name="T38" fmla="*/ 2147483647 w 3341"/>
              <a:gd name="T39" fmla="*/ 2147483647 h 1073"/>
              <a:gd name="T40" fmla="*/ 2147483647 w 3341"/>
              <a:gd name="T41" fmla="*/ 2147483647 h 1073"/>
              <a:gd name="T42" fmla="*/ 2147483647 w 3341"/>
              <a:gd name="T43" fmla="*/ 2147483647 h 1073"/>
              <a:gd name="T44" fmla="*/ 2147483647 w 3341"/>
              <a:gd name="T45" fmla="*/ 2147483647 h 1073"/>
              <a:gd name="T46" fmla="*/ 2147483647 w 3341"/>
              <a:gd name="T47" fmla="*/ 2147483647 h 1073"/>
              <a:gd name="T48" fmla="*/ 2147483647 w 3341"/>
              <a:gd name="T49" fmla="*/ 2147483647 h 1073"/>
              <a:gd name="T50" fmla="*/ 0 w 3341"/>
              <a:gd name="T51" fmla="*/ 2147483647 h 1073"/>
              <a:gd name="T52" fmla="*/ 2147483647 w 3341"/>
              <a:gd name="T53" fmla="*/ 2147483647 h 1073"/>
              <a:gd name="T54" fmla="*/ 2147483647 w 3341"/>
              <a:gd name="T55" fmla="*/ 2147483647 h 1073"/>
              <a:gd name="T56" fmla="*/ 2147483647 w 3341"/>
              <a:gd name="T57" fmla="*/ 2147483647 h 1073"/>
              <a:gd name="T58" fmla="*/ 2147483647 w 3341"/>
              <a:gd name="T59" fmla="*/ 2147483647 h 1073"/>
              <a:gd name="T60" fmla="*/ 2147483647 w 3341"/>
              <a:gd name="T61" fmla="*/ 2147483647 h 107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341"/>
              <a:gd name="T94" fmla="*/ 0 h 1073"/>
              <a:gd name="T95" fmla="*/ 3341 w 3341"/>
              <a:gd name="T96" fmla="*/ 1073 h 107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341" h="1073">
                <a:moveTo>
                  <a:pt x="80" y="396"/>
                </a:moveTo>
                <a:cubicBezTo>
                  <a:pt x="122" y="232"/>
                  <a:pt x="370" y="230"/>
                  <a:pt x="505" y="219"/>
                </a:cubicBezTo>
                <a:cubicBezTo>
                  <a:pt x="552" y="207"/>
                  <a:pt x="599" y="199"/>
                  <a:pt x="647" y="192"/>
                </a:cubicBezTo>
                <a:cubicBezTo>
                  <a:pt x="777" y="154"/>
                  <a:pt x="967" y="193"/>
                  <a:pt x="1108" y="201"/>
                </a:cubicBezTo>
                <a:cubicBezTo>
                  <a:pt x="1293" y="193"/>
                  <a:pt x="1350" y="187"/>
                  <a:pt x="1507" y="148"/>
                </a:cubicBezTo>
                <a:cubicBezTo>
                  <a:pt x="1974" y="151"/>
                  <a:pt x="2471" y="0"/>
                  <a:pt x="2907" y="166"/>
                </a:cubicBezTo>
                <a:cubicBezTo>
                  <a:pt x="2989" y="197"/>
                  <a:pt x="2884" y="176"/>
                  <a:pt x="3004" y="192"/>
                </a:cubicBezTo>
                <a:cubicBezTo>
                  <a:pt x="3016" y="201"/>
                  <a:pt x="3027" y="212"/>
                  <a:pt x="3040" y="219"/>
                </a:cubicBezTo>
                <a:cubicBezTo>
                  <a:pt x="3051" y="224"/>
                  <a:pt x="3065" y="222"/>
                  <a:pt x="3075" y="228"/>
                </a:cubicBezTo>
                <a:cubicBezTo>
                  <a:pt x="3086" y="234"/>
                  <a:pt x="3092" y="247"/>
                  <a:pt x="3102" y="254"/>
                </a:cubicBezTo>
                <a:cubicBezTo>
                  <a:pt x="3133" y="276"/>
                  <a:pt x="3172" y="296"/>
                  <a:pt x="3208" y="308"/>
                </a:cubicBezTo>
                <a:cubicBezTo>
                  <a:pt x="3268" y="368"/>
                  <a:pt x="3247" y="340"/>
                  <a:pt x="3279" y="387"/>
                </a:cubicBezTo>
                <a:cubicBezTo>
                  <a:pt x="3282" y="420"/>
                  <a:pt x="3279" y="454"/>
                  <a:pt x="3288" y="485"/>
                </a:cubicBezTo>
                <a:cubicBezTo>
                  <a:pt x="3298" y="520"/>
                  <a:pt x="3327" y="548"/>
                  <a:pt x="3341" y="582"/>
                </a:cubicBezTo>
                <a:cubicBezTo>
                  <a:pt x="3338" y="615"/>
                  <a:pt x="3341" y="649"/>
                  <a:pt x="3332" y="680"/>
                </a:cubicBezTo>
                <a:cubicBezTo>
                  <a:pt x="3325" y="705"/>
                  <a:pt x="3285" y="744"/>
                  <a:pt x="3270" y="768"/>
                </a:cubicBezTo>
                <a:cubicBezTo>
                  <a:pt x="3247" y="804"/>
                  <a:pt x="3232" y="864"/>
                  <a:pt x="3199" y="893"/>
                </a:cubicBezTo>
                <a:cubicBezTo>
                  <a:pt x="3155" y="932"/>
                  <a:pt x="3112" y="951"/>
                  <a:pt x="3057" y="963"/>
                </a:cubicBezTo>
                <a:cubicBezTo>
                  <a:pt x="2951" y="1073"/>
                  <a:pt x="2759" y="993"/>
                  <a:pt x="2623" y="990"/>
                </a:cubicBezTo>
                <a:cubicBezTo>
                  <a:pt x="2478" y="960"/>
                  <a:pt x="2369" y="952"/>
                  <a:pt x="2216" y="946"/>
                </a:cubicBezTo>
                <a:cubicBezTo>
                  <a:pt x="2017" y="917"/>
                  <a:pt x="1896" y="915"/>
                  <a:pt x="1657" y="910"/>
                </a:cubicBezTo>
                <a:cubicBezTo>
                  <a:pt x="1189" y="828"/>
                  <a:pt x="970" y="871"/>
                  <a:pt x="319" y="866"/>
                </a:cubicBezTo>
                <a:cubicBezTo>
                  <a:pt x="239" y="850"/>
                  <a:pt x="160" y="829"/>
                  <a:pt x="80" y="813"/>
                </a:cubicBezTo>
                <a:cubicBezTo>
                  <a:pt x="74" y="804"/>
                  <a:pt x="70" y="794"/>
                  <a:pt x="62" y="786"/>
                </a:cubicBezTo>
                <a:cubicBezTo>
                  <a:pt x="55" y="778"/>
                  <a:pt x="43" y="776"/>
                  <a:pt x="36" y="768"/>
                </a:cubicBezTo>
                <a:cubicBezTo>
                  <a:pt x="22" y="752"/>
                  <a:pt x="0" y="715"/>
                  <a:pt x="0" y="715"/>
                </a:cubicBezTo>
                <a:cubicBezTo>
                  <a:pt x="12" y="634"/>
                  <a:pt x="2" y="674"/>
                  <a:pt x="27" y="600"/>
                </a:cubicBezTo>
                <a:cubicBezTo>
                  <a:pt x="30" y="591"/>
                  <a:pt x="36" y="573"/>
                  <a:pt x="36" y="573"/>
                </a:cubicBezTo>
                <a:cubicBezTo>
                  <a:pt x="42" y="535"/>
                  <a:pt x="20" y="479"/>
                  <a:pt x="53" y="458"/>
                </a:cubicBezTo>
                <a:cubicBezTo>
                  <a:pt x="71" y="446"/>
                  <a:pt x="107" y="423"/>
                  <a:pt x="107" y="423"/>
                </a:cubicBezTo>
                <a:cubicBezTo>
                  <a:pt x="78" y="403"/>
                  <a:pt x="80" y="416"/>
                  <a:pt x="80" y="396"/>
                </a:cubicBezTo>
                <a:close/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Nekaj zlatih pravil…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Prisotnost</a:t>
            </a:r>
          </a:p>
          <a:p>
            <a:pPr eaLnBrk="1" hangingPunct="1"/>
            <a:r>
              <a:rPr lang="sl-SI" smtClean="0"/>
              <a:t>Točnost</a:t>
            </a:r>
          </a:p>
          <a:p>
            <a:pPr eaLnBrk="1" hangingPunct="1"/>
            <a:r>
              <a:rPr lang="sl-SI" smtClean="0"/>
              <a:t>Prijavljanje na izpit</a:t>
            </a:r>
          </a:p>
          <a:p>
            <a:pPr eaLnBrk="1" hangingPunct="1"/>
            <a:r>
              <a:rPr lang="sl-SI" smtClean="0"/>
              <a:t>Pogoji za napredovanje v višji letnik oz. ponavljanje letnika</a:t>
            </a:r>
          </a:p>
          <a:p>
            <a:pPr eaLnBrk="1" hangingPunct="1"/>
            <a:r>
              <a:rPr lang="sl-SI" smtClean="0"/>
              <a:t>Dokumenti in obrazci</a:t>
            </a:r>
          </a:p>
          <a:p>
            <a:pPr eaLnBrk="1" hangingPunct="1"/>
            <a:r>
              <a:rPr lang="sl-SI" smtClean="0"/>
              <a:t>Odgovornost</a:t>
            </a:r>
          </a:p>
          <a:p>
            <a:pPr eaLnBrk="1" hangingPunct="1"/>
            <a:r>
              <a:rPr lang="sl-SI" smtClean="0"/>
              <a:t>Sprotno reševanje problemov</a:t>
            </a:r>
          </a:p>
          <a:p>
            <a:pPr eaLnBrk="1" hangingPunct="1"/>
            <a:r>
              <a:rPr lang="sl-SI" smtClean="0"/>
              <a:t>Komunikacija</a:t>
            </a:r>
          </a:p>
        </p:txBody>
      </p:sp>
      <p:sp>
        <p:nvSpPr>
          <p:cNvPr id="34820" name="Freeform 3"/>
          <p:cNvSpPr>
            <a:spLocks/>
          </p:cNvSpPr>
          <p:nvPr/>
        </p:nvSpPr>
        <p:spPr bwMode="auto">
          <a:xfrm>
            <a:off x="571500" y="4929188"/>
            <a:ext cx="5000625" cy="857250"/>
          </a:xfrm>
          <a:custGeom>
            <a:avLst/>
            <a:gdLst>
              <a:gd name="T0" fmla="*/ 2147483647 w 3341"/>
              <a:gd name="T1" fmla="*/ 2147483647 h 1073"/>
              <a:gd name="T2" fmla="*/ 2147483647 w 3341"/>
              <a:gd name="T3" fmla="*/ 2147483647 h 1073"/>
              <a:gd name="T4" fmla="*/ 2147483647 w 3341"/>
              <a:gd name="T5" fmla="*/ 2147483647 h 1073"/>
              <a:gd name="T6" fmla="*/ 2147483647 w 3341"/>
              <a:gd name="T7" fmla="*/ 2147483647 h 1073"/>
              <a:gd name="T8" fmla="*/ 2147483647 w 3341"/>
              <a:gd name="T9" fmla="*/ 2147483647 h 1073"/>
              <a:gd name="T10" fmla="*/ 2147483647 w 3341"/>
              <a:gd name="T11" fmla="*/ 2147483647 h 1073"/>
              <a:gd name="T12" fmla="*/ 2147483647 w 3341"/>
              <a:gd name="T13" fmla="*/ 2147483647 h 1073"/>
              <a:gd name="T14" fmla="*/ 2147483647 w 3341"/>
              <a:gd name="T15" fmla="*/ 2147483647 h 1073"/>
              <a:gd name="T16" fmla="*/ 2147483647 w 3341"/>
              <a:gd name="T17" fmla="*/ 2147483647 h 1073"/>
              <a:gd name="T18" fmla="*/ 2147483647 w 3341"/>
              <a:gd name="T19" fmla="*/ 2147483647 h 1073"/>
              <a:gd name="T20" fmla="*/ 2147483647 w 3341"/>
              <a:gd name="T21" fmla="*/ 2147483647 h 1073"/>
              <a:gd name="T22" fmla="*/ 2147483647 w 3341"/>
              <a:gd name="T23" fmla="*/ 2147483647 h 1073"/>
              <a:gd name="T24" fmla="*/ 2147483647 w 3341"/>
              <a:gd name="T25" fmla="*/ 2147483647 h 1073"/>
              <a:gd name="T26" fmla="*/ 2147483647 w 3341"/>
              <a:gd name="T27" fmla="*/ 2147483647 h 1073"/>
              <a:gd name="T28" fmla="*/ 2147483647 w 3341"/>
              <a:gd name="T29" fmla="*/ 2147483647 h 1073"/>
              <a:gd name="T30" fmla="*/ 2147483647 w 3341"/>
              <a:gd name="T31" fmla="*/ 2147483647 h 1073"/>
              <a:gd name="T32" fmla="*/ 2147483647 w 3341"/>
              <a:gd name="T33" fmla="*/ 2147483647 h 1073"/>
              <a:gd name="T34" fmla="*/ 2147483647 w 3341"/>
              <a:gd name="T35" fmla="*/ 2147483647 h 1073"/>
              <a:gd name="T36" fmla="*/ 2147483647 w 3341"/>
              <a:gd name="T37" fmla="*/ 2147483647 h 1073"/>
              <a:gd name="T38" fmla="*/ 2147483647 w 3341"/>
              <a:gd name="T39" fmla="*/ 2147483647 h 1073"/>
              <a:gd name="T40" fmla="*/ 2147483647 w 3341"/>
              <a:gd name="T41" fmla="*/ 2147483647 h 1073"/>
              <a:gd name="T42" fmla="*/ 2147483647 w 3341"/>
              <a:gd name="T43" fmla="*/ 2147483647 h 1073"/>
              <a:gd name="T44" fmla="*/ 2147483647 w 3341"/>
              <a:gd name="T45" fmla="*/ 2147483647 h 1073"/>
              <a:gd name="T46" fmla="*/ 2147483647 w 3341"/>
              <a:gd name="T47" fmla="*/ 2147483647 h 1073"/>
              <a:gd name="T48" fmla="*/ 2147483647 w 3341"/>
              <a:gd name="T49" fmla="*/ 2147483647 h 1073"/>
              <a:gd name="T50" fmla="*/ 0 w 3341"/>
              <a:gd name="T51" fmla="*/ 2147483647 h 1073"/>
              <a:gd name="T52" fmla="*/ 2147483647 w 3341"/>
              <a:gd name="T53" fmla="*/ 2147483647 h 1073"/>
              <a:gd name="T54" fmla="*/ 2147483647 w 3341"/>
              <a:gd name="T55" fmla="*/ 2147483647 h 1073"/>
              <a:gd name="T56" fmla="*/ 2147483647 w 3341"/>
              <a:gd name="T57" fmla="*/ 2147483647 h 1073"/>
              <a:gd name="T58" fmla="*/ 2147483647 w 3341"/>
              <a:gd name="T59" fmla="*/ 2147483647 h 1073"/>
              <a:gd name="T60" fmla="*/ 2147483647 w 3341"/>
              <a:gd name="T61" fmla="*/ 2147483647 h 107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341"/>
              <a:gd name="T94" fmla="*/ 0 h 1073"/>
              <a:gd name="T95" fmla="*/ 3341 w 3341"/>
              <a:gd name="T96" fmla="*/ 1073 h 107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341" h="1073">
                <a:moveTo>
                  <a:pt x="80" y="396"/>
                </a:moveTo>
                <a:cubicBezTo>
                  <a:pt x="122" y="232"/>
                  <a:pt x="370" y="230"/>
                  <a:pt x="505" y="219"/>
                </a:cubicBezTo>
                <a:cubicBezTo>
                  <a:pt x="552" y="207"/>
                  <a:pt x="599" y="199"/>
                  <a:pt x="647" y="192"/>
                </a:cubicBezTo>
                <a:cubicBezTo>
                  <a:pt x="777" y="154"/>
                  <a:pt x="967" y="193"/>
                  <a:pt x="1108" y="201"/>
                </a:cubicBezTo>
                <a:cubicBezTo>
                  <a:pt x="1293" y="193"/>
                  <a:pt x="1350" y="187"/>
                  <a:pt x="1507" y="148"/>
                </a:cubicBezTo>
                <a:cubicBezTo>
                  <a:pt x="1974" y="151"/>
                  <a:pt x="2471" y="0"/>
                  <a:pt x="2907" y="166"/>
                </a:cubicBezTo>
                <a:cubicBezTo>
                  <a:pt x="2989" y="197"/>
                  <a:pt x="2884" y="176"/>
                  <a:pt x="3004" y="192"/>
                </a:cubicBezTo>
                <a:cubicBezTo>
                  <a:pt x="3016" y="201"/>
                  <a:pt x="3027" y="212"/>
                  <a:pt x="3040" y="219"/>
                </a:cubicBezTo>
                <a:cubicBezTo>
                  <a:pt x="3051" y="224"/>
                  <a:pt x="3065" y="222"/>
                  <a:pt x="3075" y="228"/>
                </a:cubicBezTo>
                <a:cubicBezTo>
                  <a:pt x="3086" y="234"/>
                  <a:pt x="3092" y="247"/>
                  <a:pt x="3102" y="254"/>
                </a:cubicBezTo>
                <a:cubicBezTo>
                  <a:pt x="3133" y="276"/>
                  <a:pt x="3172" y="296"/>
                  <a:pt x="3208" y="308"/>
                </a:cubicBezTo>
                <a:cubicBezTo>
                  <a:pt x="3268" y="368"/>
                  <a:pt x="3247" y="340"/>
                  <a:pt x="3279" y="387"/>
                </a:cubicBezTo>
                <a:cubicBezTo>
                  <a:pt x="3282" y="420"/>
                  <a:pt x="3279" y="454"/>
                  <a:pt x="3288" y="485"/>
                </a:cubicBezTo>
                <a:cubicBezTo>
                  <a:pt x="3298" y="520"/>
                  <a:pt x="3327" y="548"/>
                  <a:pt x="3341" y="582"/>
                </a:cubicBezTo>
                <a:cubicBezTo>
                  <a:pt x="3338" y="615"/>
                  <a:pt x="3341" y="649"/>
                  <a:pt x="3332" y="680"/>
                </a:cubicBezTo>
                <a:cubicBezTo>
                  <a:pt x="3325" y="705"/>
                  <a:pt x="3285" y="744"/>
                  <a:pt x="3270" y="768"/>
                </a:cubicBezTo>
                <a:cubicBezTo>
                  <a:pt x="3247" y="804"/>
                  <a:pt x="3232" y="864"/>
                  <a:pt x="3199" y="893"/>
                </a:cubicBezTo>
                <a:cubicBezTo>
                  <a:pt x="3155" y="932"/>
                  <a:pt x="3112" y="951"/>
                  <a:pt x="3057" y="963"/>
                </a:cubicBezTo>
                <a:cubicBezTo>
                  <a:pt x="2951" y="1073"/>
                  <a:pt x="2759" y="993"/>
                  <a:pt x="2623" y="990"/>
                </a:cubicBezTo>
                <a:cubicBezTo>
                  <a:pt x="2478" y="960"/>
                  <a:pt x="2369" y="952"/>
                  <a:pt x="2216" y="946"/>
                </a:cubicBezTo>
                <a:cubicBezTo>
                  <a:pt x="2017" y="917"/>
                  <a:pt x="1896" y="915"/>
                  <a:pt x="1657" y="910"/>
                </a:cubicBezTo>
                <a:cubicBezTo>
                  <a:pt x="1189" y="828"/>
                  <a:pt x="970" y="871"/>
                  <a:pt x="319" y="866"/>
                </a:cubicBezTo>
                <a:cubicBezTo>
                  <a:pt x="239" y="850"/>
                  <a:pt x="160" y="829"/>
                  <a:pt x="80" y="813"/>
                </a:cubicBezTo>
                <a:cubicBezTo>
                  <a:pt x="74" y="804"/>
                  <a:pt x="70" y="794"/>
                  <a:pt x="62" y="786"/>
                </a:cubicBezTo>
                <a:cubicBezTo>
                  <a:pt x="55" y="778"/>
                  <a:pt x="43" y="776"/>
                  <a:pt x="36" y="768"/>
                </a:cubicBezTo>
                <a:cubicBezTo>
                  <a:pt x="22" y="752"/>
                  <a:pt x="0" y="715"/>
                  <a:pt x="0" y="715"/>
                </a:cubicBezTo>
                <a:cubicBezTo>
                  <a:pt x="12" y="634"/>
                  <a:pt x="2" y="674"/>
                  <a:pt x="27" y="600"/>
                </a:cubicBezTo>
                <a:cubicBezTo>
                  <a:pt x="30" y="591"/>
                  <a:pt x="36" y="573"/>
                  <a:pt x="36" y="573"/>
                </a:cubicBezTo>
                <a:cubicBezTo>
                  <a:pt x="42" y="535"/>
                  <a:pt x="20" y="479"/>
                  <a:pt x="53" y="458"/>
                </a:cubicBezTo>
                <a:cubicBezTo>
                  <a:pt x="71" y="446"/>
                  <a:pt x="107" y="423"/>
                  <a:pt x="107" y="423"/>
                </a:cubicBezTo>
                <a:cubicBezTo>
                  <a:pt x="78" y="403"/>
                  <a:pt x="80" y="416"/>
                  <a:pt x="80" y="396"/>
                </a:cubicBezTo>
                <a:close/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Sprotno reševanje problemov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1071538" y="1714488"/>
          <a:ext cx="712472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sl-SI" smtClean="0"/>
              <a:t>Vodstvo fakultete</a:t>
            </a:r>
          </a:p>
        </p:txBody>
      </p:sp>
      <p:sp>
        <p:nvSpPr>
          <p:cNvPr id="20483" name="Rectangle 8"/>
          <p:cNvSpPr>
            <a:spLocks noGrp="1"/>
          </p:cNvSpPr>
          <p:nvPr>
            <p:ph type="body" sz="half" idx="4294967295"/>
          </p:nvPr>
        </p:nvSpPr>
        <p:spPr>
          <a:xfrm>
            <a:off x="5580063" y="1557338"/>
            <a:ext cx="3563937" cy="5111750"/>
          </a:xfrm>
        </p:spPr>
        <p:txBody>
          <a:bodyPr/>
          <a:lstStyle/>
          <a:p>
            <a:pPr eaLnBrk="1" hangingPunct="1"/>
            <a:r>
              <a:rPr lang="sl-SI" sz="2000" u="sng" smtClean="0"/>
              <a:t>Komisija za študijske zadeve</a:t>
            </a:r>
          </a:p>
          <a:p>
            <a:pPr eaLnBrk="1" hangingPunct="1"/>
            <a:r>
              <a:rPr lang="sl-SI" sz="2000" smtClean="0"/>
              <a:t>Komisija za znanstveno raziskovalno in razvojno delo ter doktorski študij,</a:t>
            </a:r>
          </a:p>
          <a:p>
            <a:pPr eaLnBrk="1" hangingPunct="1"/>
            <a:r>
              <a:rPr lang="sl-SI" sz="2000" smtClean="0"/>
              <a:t>Komisija za samoocenjevanje kakovosti študija</a:t>
            </a:r>
          </a:p>
          <a:p>
            <a:pPr eaLnBrk="1" hangingPunct="1"/>
            <a:r>
              <a:rPr lang="sl-SI" sz="2000" smtClean="0"/>
              <a:t>Komisija za izrazoslovje v športu</a:t>
            </a:r>
          </a:p>
          <a:p>
            <a:pPr eaLnBrk="1" hangingPunct="1"/>
            <a:r>
              <a:rPr lang="sl-SI" sz="2000" smtClean="0"/>
              <a:t>Etična komisija na področju športa</a:t>
            </a:r>
          </a:p>
          <a:p>
            <a:pPr eaLnBrk="1" hangingPunct="1"/>
            <a:r>
              <a:rPr lang="sl-SI" sz="2000" smtClean="0"/>
              <a:t>Habilitacijska komisija FŠ,</a:t>
            </a:r>
          </a:p>
          <a:p>
            <a:pPr eaLnBrk="1" hangingPunct="1"/>
            <a:r>
              <a:rPr lang="sl-SI" sz="2000" smtClean="0"/>
              <a:t>Komisija za priznavanje izobrazbe</a:t>
            </a:r>
          </a:p>
        </p:txBody>
      </p:sp>
      <p:pic>
        <p:nvPicPr>
          <p:cNvPr id="20484" name="Diagram 11"/>
          <p:cNvPicPr>
            <a:picLocks noChangeArrowheads="1"/>
          </p:cNvPicPr>
          <p:nvPr/>
        </p:nvPicPr>
        <p:blipFill>
          <a:blip r:embed="rId2" cstate="print"/>
          <a:srcRect l="16483" r="16730"/>
          <a:stretch>
            <a:fillRect/>
          </a:stretch>
        </p:blipFill>
        <p:spPr bwMode="auto">
          <a:xfrm>
            <a:off x="179388" y="1484313"/>
            <a:ext cx="5545137" cy="487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hangingPunct="1"/>
            <a:r>
              <a:rPr lang="sl-SI" smtClean="0"/>
              <a:t>Različni nazivi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7493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sl-SI" sz="3600" smtClean="0"/>
              <a:t>doc. dr. Jernej Kapus, prof. šp. vzg.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hangingPunct="1"/>
            <a:r>
              <a:rPr lang="sl-SI" smtClean="0"/>
              <a:t>Različni nazivi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7493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sl-SI" sz="3600" smtClean="0"/>
              <a:t>doc. dr. Jernej Kapus, prof. šp. vzg.</a:t>
            </a:r>
          </a:p>
        </p:txBody>
      </p:sp>
      <p:sp>
        <p:nvSpPr>
          <p:cNvPr id="2" name="AutoShape 10"/>
          <p:cNvSpPr>
            <a:spLocks noChangeArrowheads="1"/>
          </p:cNvSpPr>
          <p:nvPr/>
        </p:nvSpPr>
        <p:spPr bwMode="gray">
          <a:xfrm>
            <a:off x="4859338" y="6140450"/>
            <a:ext cx="2014537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gray">
          <a:xfrm>
            <a:off x="6443663" y="6021388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7894" name="Text Box 12"/>
          <p:cNvSpPr txBox="1">
            <a:spLocks noChangeArrowheads="1"/>
          </p:cNvSpPr>
          <p:nvPr/>
        </p:nvSpPr>
        <p:spPr bwMode="gray">
          <a:xfrm>
            <a:off x="4787900" y="6165850"/>
            <a:ext cx="17208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sl-SI" b="1">
                <a:solidFill>
                  <a:schemeClr val="bg1"/>
                </a:solidFill>
              </a:rPr>
              <a:t>mag. šp. tren.</a:t>
            </a:r>
            <a:r>
              <a:rPr lang="sl-SI">
                <a:solidFill>
                  <a:schemeClr val="bg1"/>
                </a:solidFill>
              </a:rPr>
              <a:t>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gray">
          <a:xfrm>
            <a:off x="6731000" y="6094413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gray">
          <a:xfrm>
            <a:off x="4859338" y="5348288"/>
            <a:ext cx="2014537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gray">
          <a:xfrm>
            <a:off x="6443663" y="5229225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7898" name="Text Box 12"/>
          <p:cNvSpPr txBox="1">
            <a:spLocks noChangeArrowheads="1"/>
          </p:cNvSpPr>
          <p:nvPr/>
        </p:nvSpPr>
        <p:spPr bwMode="gray">
          <a:xfrm>
            <a:off x="4859338" y="5373688"/>
            <a:ext cx="16494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sl-SI" b="1">
                <a:solidFill>
                  <a:schemeClr val="bg1"/>
                </a:solidFill>
              </a:rPr>
              <a:t>mag. šp. vzg.</a:t>
            </a:r>
            <a:r>
              <a:rPr lang="sl-SI">
                <a:solidFill>
                  <a:schemeClr val="bg1"/>
                </a:solidFill>
              </a:rPr>
              <a:t>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899" name="Text Box 13"/>
          <p:cNvSpPr txBox="1">
            <a:spLocks noChangeArrowheads="1"/>
          </p:cNvSpPr>
          <p:nvPr/>
        </p:nvSpPr>
        <p:spPr bwMode="gray">
          <a:xfrm>
            <a:off x="6731000" y="5302250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gray">
          <a:xfrm>
            <a:off x="4859338" y="4556125"/>
            <a:ext cx="2014537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gray">
          <a:xfrm>
            <a:off x="6443663" y="4437063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7902" name="Text Box 12"/>
          <p:cNvSpPr txBox="1">
            <a:spLocks noChangeArrowheads="1"/>
          </p:cNvSpPr>
          <p:nvPr/>
        </p:nvSpPr>
        <p:spPr bwMode="gray">
          <a:xfrm>
            <a:off x="4859338" y="4581525"/>
            <a:ext cx="1649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sl-SI" b="1">
                <a:solidFill>
                  <a:schemeClr val="bg1"/>
                </a:solidFill>
              </a:rPr>
              <a:t>dipl. kin. </a:t>
            </a:r>
            <a:r>
              <a:rPr lang="sl-SI">
                <a:solidFill>
                  <a:schemeClr val="bg1"/>
                </a:solidFill>
              </a:rPr>
              <a:t>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903" name="Text Box 13"/>
          <p:cNvSpPr txBox="1">
            <a:spLocks noChangeArrowheads="1"/>
          </p:cNvSpPr>
          <p:nvPr/>
        </p:nvSpPr>
        <p:spPr bwMode="gray">
          <a:xfrm>
            <a:off x="6731000" y="4510088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gray">
          <a:xfrm>
            <a:off x="4859338" y="3692525"/>
            <a:ext cx="2014537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gray">
          <a:xfrm>
            <a:off x="6443663" y="3573463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7906" name="Text Box 12"/>
          <p:cNvSpPr txBox="1">
            <a:spLocks noChangeArrowheads="1"/>
          </p:cNvSpPr>
          <p:nvPr/>
        </p:nvSpPr>
        <p:spPr bwMode="gray">
          <a:xfrm>
            <a:off x="4859338" y="3717925"/>
            <a:ext cx="1649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sl-SI" b="1">
                <a:solidFill>
                  <a:schemeClr val="bg1"/>
                </a:solidFill>
              </a:rPr>
              <a:t>dipl. šp. tren.</a:t>
            </a:r>
            <a:r>
              <a:rPr lang="sl-SI">
                <a:solidFill>
                  <a:schemeClr val="bg1"/>
                </a:solidFill>
              </a:rPr>
              <a:t>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907" name="Text Box 13"/>
          <p:cNvSpPr txBox="1">
            <a:spLocks noChangeArrowheads="1"/>
          </p:cNvSpPr>
          <p:nvPr/>
        </p:nvSpPr>
        <p:spPr bwMode="gray">
          <a:xfrm>
            <a:off x="6731000" y="3646488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37908" name="Text Box 31"/>
          <p:cNvSpPr txBox="1">
            <a:spLocks noChangeArrowheads="1"/>
          </p:cNvSpPr>
          <p:nvPr/>
        </p:nvSpPr>
        <p:spPr bwMode="auto">
          <a:xfrm>
            <a:off x="5724525" y="2276475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/>
              <a:t>POKLICNI NAZIV</a:t>
            </a:r>
          </a:p>
        </p:txBody>
      </p:sp>
      <p:sp>
        <p:nvSpPr>
          <p:cNvPr id="146442" name="AutoShape 10"/>
          <p:cNvSpPr>
            <a:spLocks noChangeArrowheads="1"/>
          </p:cNvSpPr>
          <p:nvPr/>
        </p:nvSpPr>
        <p:spPr bwMode="gray">
          <a:xfrm>
            <a:off x="4859338" y="2827338"/>
            <a:ext cx="2014537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gray">
          <a:xfrm>
            <a:off x="6443663" y="2708275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7911" name="Text Box 12"/>
          <p:cNvSpPr txBox="1">
            <a:spLocks noChangeArrowheads="1"/>
          </p:cNvSpPr>
          <p:nvPr/>
        </p:nvSpPr>
        <p:spPr bwMode="gray">
          <a:xfrm>
            <a:off x="4859338" y="2852738"/>
            <a:ext cx="16494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sl-SI" b="1">
                <a:solidFill>
                  <a:schemeClr val="bg1"/>
                </a:solidFill>
              </a:rPr>
              <a:t>dipl. šp. vzg.</a:t>
            </a:r>
            <a:r>
              <a:rPr lang="sl-SI">
                <a:solidFill>
                  <a:schemeClr val="bg1"/>
                </a:solidFill>
              </a:rPr>
              <a:t> 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912" name="Text Box 13"/>
          <p:cNvSpPr txBox="1">
            <a:spLocks noChangeArrowheads="1"/>
          </p:cNvSpPr>
          <p:nvPr/>
        </p:nvSpPr>
        <p:spPr bwMode="gray">
          <a:xfrm>
            <a:off x="6731000" y="2781300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hangingPunct="1"/>
            <a:r>
              <a:rPr lang="sl-SI" smtClean="0"/>
              <a:t>Različni nazivi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7493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sl-SI" sz="3600" smtClean="0"/>
              <a:t>doc. dr. Jernej Kapus, prof. šp. vzg.</a:t>
            </a:r>
          </a:p>
        </p:txBody>
      </p:sp>
      <p:sp>
        <p:nvSpPr>
          <p:cNvPr id="2" name="AutoShape 10"/>
          <p:cNvSpPr>
            <a:spLocks noChangeArrowheads="1"/>
          </p:cNvSpPr>
          <p:nvPr/>
        </p:nvSpPr>
        <p:spPr bwMode="gray">
          <a:xfrm>
            <a:off x="1352550" y="3692525"/>
            <a:ext cx="1995488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gray">
          <a:xfrm>
            <a:off x="900113" y="3573463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8918" name="Text Box 12"/>
          <p:cNvSpPr txBox="1">
            <a:spLocks noChangeArrowheads="1"/>
          </p:cNvSpPr>
          <p:nvPr/>
        </p:nvSpPr>
        <p:spPr bwMode="gray">
          <a:xfrm>
            <a:off x="1625600" y="3748088"/>
            <a:ext cx="17938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l-SI" b="1">
                <a:solidFill>
                  <a:schemeClr val="bg1"/>
                </a:solidFill>
              </a:rPr>
              <a:t>doc. = docent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gray">
          <a:xfrm>
            <a:off x="1130300" y="3667125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38920" name="Text Box 14"/>
          <p:cNvSpPr txBox="1">
            <a:spLocks noChangeArrowheads="1"/>
          </p:cNvSpPr>
          <p:nvPr/>
        </p:nvSpPr>
        <p:spPr bwMode="auto">
          <a:xfrm>
            <a:off x="323850" y="2276475"/>
            <a:ext cx="225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/>
              <a:t>AKADEMSKI NAZIV</a:t>
            </a:r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gray">
          <a:xfrm>
            <a:off x="1352550" y="4627563"/>
            <a:ext cx="3435350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gray">
          <a:xfrm>
            <a:off x="900113" y="4508500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gray">
          <a:xfrm>
            <a:off x="1625600" y="4683125"/>
            <a:ext cx="32337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l-SI" b="1">
                <a:solidFill>
                  <a:schemeClr val="bg1"/>
                </a:solidFill>
              </a:rPr>
              <a:t>izr. prof = izredni prodesor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gray">
          <a:xfrm>
            <a:off x="1130300" y="4602163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gray">
          <a:xfrm>
            <a:off x="1352550" y="2827338"/>
            <a:ext cx="2211388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gray">
          <a:xfrm>
            <a:off x="900113" y="2708275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8927" name="Text Box 12"/>
          <p:cNvSpPr txBox="1">
            <a:spLocks noChangeArrowheads="1"/>
          </p:cNvSpPr>
          <p:nvPr/>
        </p:nvSpPr>
        <p:spPr bwMode="gray">
          <a:xfrm>
            <a:off x="1625600" y="2882900"/>
            <a:ext cx="20097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l-SI" b="1">
                <a:solidFill>
                  <a:schemeClr val="bg1"/>
                </a:solidFill>
              </a:rPr>
              <a:t>asist. = asistent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8928" name="Text Box 13"/>
          <p:cNvSpPr txBox="1">
            <a:spLocks noChangeArrowheads="1"/>
          </p:cNvSpPr>
          <p:nvPr/>
        </p:nvSpPr>
        <p:spPr bwMode="gray">
          <a:xfrm>
            <a:off x="1130300" y="2801938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46442" name="AutoShape 10"/>
          <p:cNvSpPr>
            <a:spLocks noChangeArrowheads="1"/>
          </p:cNvSpPr>
          <p:nvPr/>
        </p:nvSpPr>
        <p:spPr bwMode="gray">
          <a:xfrm>
            <a:off x="1352550" y="5564188"/>
            <a:ext cx="2860675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gray">
          <a:xfrm>
            <a:off x="900113" y="5445125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8931" name="Text Box 12"/>
          <p:cNvSpPr txBox="1">
            <a:spLocks noChangeArrowheads="1"/>
          </p:cNvSpPr>
          <p:nvPr/>
        </p:nvSpPr>
        <p:spPr bwMode="gray">
          <a:xfrm>
            <a:off x="1625600" y="5619750"/>
            <a:ext cx="26590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l-SI" b="1">
                <a:solidFill>
                  <a:schemeClr val="bg1"/>
                </a:solidFill>
              </a:rPr>
              <a:t>prof. = redni profesor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8932" name="Text Box 13"/>
          <p:cNvSpPr txBox="1">
            <a:spLocks noChangeArrowheads="1"/>
          </p:cNvSpPr>
          <p:nvPr/>
        </p:nvSpPr>
        <p:spPr bwMode="gray">
          <a:xfrm>
            <a:off x="1130300" y="5538788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hangingPunct="1"/>
            <a:r>
              <a:rPr lang="sl-SI" smtClean="0"/>
              <a:t>Različni nazivi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7493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sl-SI" sz="3600" smtClean="0"/>
              <a:t>doc. dr. Jernej Kapus, prof. šp. vzg.</a:t>
            </a:r>
          </a:p>
        </p:txBody>
      </p:sp>
      <p:sp>
        <p:nvSpPr>
          <p:cNvPr id="2" name="AutoShape 10"/>
          <p:cNvSpPr>
            <a:spLocks noChangeArrowheads="1"/>
          </p:cNvSpPr>
          <p:nvPr/>
        </p:nvSpPr>
        <p:spPr bwMode="gray">
          <a:xfrm>
            <a:off x="2216150" y="2971800"/>
            <a:ext cx="1851025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gray">
          <a:xfrm>
            <a:off x="1763713" y="2852738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9942" name="Text Box 12"/>
          <p:cNvSpPr txBox="1">
            <a:spLocks noChangeArrowheads="1"/>
          </p:cNvSpPr>
          <p:nvPr/>
        </p:nvSpPr>
        <p:spPr bwMode="gray">
          <a:xfrm>
            <a:off x="2489200" y="3027363"/>
            <a:ext cx="172243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l-SI" b="1">
                <a:solidFill>
                  <a:schemeClr val="bg1"/>
                </a:solidFill>
              </a:rPr>
              <a:t>dr. = doktor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9943" name="Text Box 13"/>
          <p:cNvSpPr txBox="1">
            <a:spLocks noChangeArrowheads="1"/>
          </p:cNvSpPr>
          <p:nvPr/>
        </p:nvSpPr>
        <p:spPr bwMode="gray">
          <a:xfrm>
            <a:off x="1993900" y="2946400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46442" name="AutoShape 10"/>
          <p:cNvSpPr>
            <a:spLocks noChangeArrowheads="1"/>
          </p:cNvSpPr>
          <p:nvPr/>
        </p:nvSpPr>
        <p:spPr bwMode="gray">
          <a:xfrm>
            <a:off x="2216150" y="3763963"/>
            <a:ext cx="2284413" cy="4572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gray">
          <a:xfrm>
            <a:off x="1763713" y="3644900"/>
            <a:ext cx="815975" cy="685800"/>
          </a:xfrm>
          <a:prstGeom prst="diamond">
            <a:avLst/>
          </a:prstGeom>
          <a:solidFill>
            <a:srgbClr val="0070C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320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9946" name="Text Box 12"/>
          <p:cNvSpPr txBox="1">
            <a:spLocks noChangeArrowheads="1"/>
          </p:cNvSpPr>
          <p:nvPr/>
        </p:nvSpPr>
        <p:spPr bwMode="gray">
          <a:xfrm>
            <a:off x="2489200" y="3819525"/>
            <a:ext cx="2227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l-SI" b="1">
                <a:solidFill>
                  <a:schemeClr val="bg1"/>
                </a:solidFill>
              </a:rPr>
              <a:t>mag. = magister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9947" name="Text Box 13"/>
          <p:cNvSpPr txBox="1">
            <a:spLocks noChangeArrowheads="1"/>
          </p:cNvSpPr>
          <p:nvPr/>
        </p:nvSpPr>
        <p:spPr bwMode="gray">
          <a:xfrm>
            <a:off x="1993900" y="3738563"/>
            <a:ext cx="323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bg1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39948" name="Text Box 16"/>
          <p:cNvSpPr txBox="1">
            <a:spLocks noChangeArrowheads="1"/>
          </p:cNvSpPr>
          <p:nvPr/>
        </p:nvSpPr>
        <p:spPr bwMode="auto">
          <a:xfrm>
            <a:off x="1527175" y="2297113"/>
            <a:ext cx="236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/>
              <a:t>ZNANSTVENI NAZIV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Informacije in obvestila</a:t>
            </a:r>
          </a:p>
        </p:txBody>
      </p:sp>
      <p:sp>
        <p:nvSpPr>
          <p:cNvPr id="40963" name="Ograda vsebine 1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72050"/>
          </a:xfrm>
        </p:spPr>
        <p:txBody>
          <a:bodyPr/>
          <a:lstStyle/>
          <a:p>
            <a:pPr eaLnBrk="1" hangingPunct="1">
              <a:lnSpc>
                <a:spcPts val="3700"/>
              </a:lnSpc>
            </a:pPr>
            <a:r>
              <a:rPr lang="sl-SI" b="1" u="sng" smtClean="0"/>
              <a:t>ŠTUDENTSKI REFERAT</a:t>
            </a:r>
            <a:r>
              <a:rPr lang="sl-SI" smtClean="0"/>
              <a:t> (vsak delovnik med 10. in 12. uro; </a:t>
            </a:r>
            <a:r>
              <a:rPr lang="sl-SI" u="sng" smtClean="0">
                <a:hlinkClick r:id="rId2"/>
              </a:rPr>
              <a:t>referat@fsp.uni-lj.si</a:t>
            </a:r>
            <a:r>
              <a:rPr lang="sl-SI" smtClean="0"/>
              <a:t>; 01/52 07 772; pogosta vprašanja in odgovori na spletni strani FŠ)</a:t>
            </a:r>
          </a:p>
          <a:p>
            <a:pPr eaLnBrk="1" hangingPunct="1">
              <a:lnSpc>
                <a:spcPts val="3700"/>
              </a:lnSpc>
            </a:pPr>
            <a:r>
              <a:rPr lang="sl-SI" b="1" smtClean="0"/>
              <a:t>Center za pedagoško dejavnost</a:t>
            </a:r>
            <a:r>
              <a:rPr lang="sl-SI" smtClean="0"/>
              <a:t> – prodekan prof. dr. S. Burnik (01/52 07 708)</a:t>
            </a:r>
          </a:p>
          <a:p>
            <a:pPr eaLnBrk="1" hangingPunct="1">
              <a:lnSpc>
                <a:spcPts val="3700"/>
              </a:lnSpc>
            </a:pPr>
            <a:r>
              <a:rPr lang="sl-SI" b="1" smtClean="0"/>
              <a:t>Tajništvo fakultete</a:t>
            </a:r>
            <a:r>
              <a:rPr lang="sl-SI" smtClean="0"/>
              <a:t> (</a:t>
            </a:r>
            <a:r>
              <a:rPr lang="sl-SI" u="sng" smtClean="0">
                <a:hlinkClick r:id="rId3"/>
              </a:rPr>
              <a:t>dekanat@fsp.uni-lj.si</a:t>
            </a:r>
            <a:r>
              <a:rPr lang="sl-SI" smtClean="0"/>
              <a:t>; 01/52 07 702)</a:t>
            </a:r>
          </a:p>
          <a:p>
            <a:pPr eaLnBrk="1" hangingPunct="1">
              <a:lnSpc>
                <a:spcPts val="3700"/>
              </a:lnSpc>
            </a:pPr>
            <a:r>
              <a:rPr lang="sl-SI" b="1" u="sng" smtClean="0"/>
              <a:t>OBVESTILA:</a:t>
            </a:r>
            <a:r>
              <a:rPr lang="sl-SI" smtClean="0"/>
              <a:t> oglasne deske, spletna stran FŠ, INTRANET ZA ŠTUDENTE, e-Študent</a:t>
            </a:r>
          </a:p>
          <a:p>
            <a:pPr eaLnBrk="1" hangingPunct="1">
              <a:lnSpc>
                <a:spcPts val="3700"/>
              </a:lnSpc>
            </a:pPr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Naslednji sestanek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5 predstavnikov smeri Športna vzgoja</a:t>
            </a:r>
          </a:p>
          <a:p>
            <a:pPr eaLnBrk="1" hangingPunct="1"/>
            <a:r>
              <a:rPr lang="sl-SI" dirty="0" smtClean="0"/>
              <a:t>4 predstavniki smeri </a:t>
            </a:r>
            <a:r>
              <a:rPr lang="sl-SI" dirty="0" err="1" smtClean="0"/>
              <a:t>Kineziologija</a:t>
            </a:r>
            <a:endParaRPr lang="sl-SI" dirty="0" smtClean="0"/>
          </a:p>
          <a:p>
            <a:pPr eaLnBrk="1" hangingPunct="1"/>
            <a:r>
              <a:rPr lang="sl-SI" dirty="0" smtClean="0"/>
              <a:t>3 predstavniki smeri Športno treniranje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124075" y="4005263"/>
            <a:ext cx="5040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3600" dirty="0"/>
              <a:t>sreda, 10</a:t>
            </a:r>
            <a:r>
              <a:rPr lang="sl-SI" sz="3600" dirty="0" smtClean="0"/>
              <a:t>. 11., </a:t>
            </a:r>
            <a:r>
              <a:rPr lang="sl-SI" sz="3600" dirty="0"/>
              <a:t>ob 15.00 </a:t>
            </a:r>
          </a:p>
          <a:p>
            <a:pPr algn="ctr"/>
            <a:r>
              <a:rPr lang="sl-SI" sz="3600" dirty="0"/>
              <a:t>v bazenski predavalnici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Kolegij dekana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85720" y="1857364"/>
          <a:ext cx="850112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Kolegij dekana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85720" y="1857364"/>
          <a:ext cx="850112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Skupina 10"/>
          <p:cNvGrpSpPr>
            <a:grpSpLocks/>
          </p:cNvGrpSpPr>
          <p:nvPr/>
        </p:nvGrpSpPr>
        <p:grpSpPr bwMode="auto">
          <a:xfrm>
            <a:off x="3286116" y="3286124"/>
            <a:ext cx="2643206" cy="428628"/>
            <a:chOff x="642910" y="2078511"/>
            <a:chExt cx="7920037" cy="1350490"/>
          </a:xfrm>
        </p:grpSpPr>
        <p:sp>
          <p:nvSpPr>
            <p:cNvPr id="6" name="AutoShape 10"/>
            <p:cNvSpPr>
              <a:spLocks noChangeArrowheads="1"/>
            </p:cNvSpPr>
            <p:nvPr/>
          </p:nvSpPr>
          <p:spPr bwMode="gray">
            <a:xfrm>
              <a:off x="642910" y="2078511"/>
              <a:ext cx="7920037" cy="1350490"/>
            </a:xfrm>
            <a:prstGeom prst="roundRect">
              <a:avLst>
                <a:gd name="adj" fmla="val 10889"/>
              </a:avLst>
            </a:prstGeom>
            <a:solidFill>
              <a:srgbClr val="00B05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sl-SI" sz="2000"/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gray">
            <a:xfrm>
              <a:off x="785787" y="2143115"/>
              <a:ext cx="7657323" cy="945493"/>
            </a:xfrm>
            <a:prstGeom prst="rect">
              <a:avLst/>
            </a:prstGeom>
            <a:solidFill>
              <a:srgbClr val="00B050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/>
              <a:r>
                <a:rPr lang="sl-SI" sz="2000" b="1" dirty="0"/>
                <a:t>p</a:t>
              </a:r>
              <a:r>
                <a:rPr lang="sl-SI" sz="2000" b="1" dirty="0" smtClean="0"/>
                <a:t>rof. dr. </a:t>
              </a:r>
              <a:r>
                <a:rPr lang="sl-SI" sz="2000" b="1" dirty="0"/>
                <a:t>M</a:t>
              </a:r>
              <a:r>
                <a:rPr lang="sl-SI" sz="2000" b="1" dirty="0" smtClean="0"/>
                <a:t>ilan Žvan</a:t>
              </a:r>
              <a:endParaRPr lang="sl-SI" sz="2000" dirty="0"/>
            </a:p>
          </p:txBody>
        </p:sp>
      </p:grpSp>
      <p:sp>
        <p:nvSpPr>
          <p:cNvPr id="9" name="AutoShape 10"/>
          <p:cNvSpPr>
            <a:spLocks noChangeArrowheads="1"/>
          </p:cNvSpPr>
          <p:nvPr/>
        </p:nvSpPr>
        <p:spPr bwMode="gray">
          <a:xfrm>
            <a:off x="4071934" y="5715016"/>
            <a:ext cx="4500594" cy="500066"/>
          </a:xfrm>
          <a:prstGeom prst="roundRect">
            <a:avLst>
              <a:gd name="adj" fmla="val 10889"/>
            </a:avLst>
          </a:prstGeom>
          <a:solidFill>
            <a:srgbClr val="00B050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gray">
          <a:xfrm>
            <a:off x="4143372" y="5786454"/>
            <a:ext cx="4429156" cy="400110"/>
          </a:xfrm>
          <a:prstGeom prst="rect">
            <a:avLst/>
          </a:prstGeom>
          <a:solidFill>
            <a:srgbClr val="00B05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sl-SI" sz="2000" b="1" dirty="0" smtClean="0"/>
              <a:t>izr. prof. dr. Mojca </a:t>
            </a:r>
            <a:r>
              <a:rPr lang="sl-SI" sz="2000" b="1" dirty="0" err="1" smtClean="0"/>
              <a:t>Doupona</a:t>
            </a:r>
            <a:r>
              <a:rPr lang="sl-SI" sz="2000" b="1" dirty="0" smtClean="0"/>
              <a:t> Topič</a:t>
            </a:r>
            <a:endParaRPr lang="sl-SI" sz="2000" dirty="0"/>
          </a:p>
        </p:txBody>
      </p:sp>
      <p:grpSp>
        <p:nvGrpSpPr>
          <p:cNvPr id="11" name="Skupina 10"/>
          <p:cNvGrpSpPr>
            <a:grpSpLocks/>
          </p:cNvGrpSpPr>
          <p:nvPr/>
        </p:nvGrpSpPr>
        <p:grpSpPr bwMode="auto">
          <a:xfrm>
            <a:off x="214282" y="5715016"/>
            <a:ext cx="3071834" cy="500066"/>
            <a:chOff x="642910" y="2078511"/>
            <a:chExt cx="7920037" cy="1350490"/>
          </a:xfrm>
        </p:grpSpPr>
        <p:sp>
          <p:nvSpPr>
            <p:cNvPr id="12" name="AutoShape 10"/>
            <p:cNvSpPr>
              <a:spLocks noChangeArrowheads="1"/>
            </p:cNvSpPr>
            <p:nvPr/>
          </p:nvSpPr>
          <p:spPr bwMode="gray">
            <a:xfrm>
              <a:off x="642910" y="2078511"/>
              <a:ext cx="7920037" cy="1350490"/>
            </a:xfrm>
            <a:prstGeom prst="roundRect">
              <a:avLst>
                <a:gd name="adj" fmla="val 10889"/>
              </a:avLst>
            </a:prstGeom>
            <a:solidFill>
              <a:srgbClr val="00B05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sl-SI" sz="2000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948726" y="2247325"/>
              <a:ext cx="7349640" cy="945493"/>
            </a:xfrm>
            <a:prstGeom prst="rect">
              <a:avLst/>
            </a:prstGeom>
            <a:solidFill>
              <a:srgbClr val="00B050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/>
              <a:r>
                <a:rPr lang="sl-SI" sz="2000" b="1" dirty="0"/>
                <a:t>p</a:t>
              </a:r>
              <a:r>
                <a:rPr lang="sl-SI" sz="2000" b="1" dirty="0" smtClean="0"/>
                <a:t>rof. dr. Stojan Burnik</a:t>
              </a:r>
              <a:endParaRPr lang="sl-SI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Organizacijska shema fakultete</a:t>
            </a:r>
          </a:p>
        </p:txBody>
      </p:sp>
      <p:sp>
        <p:nvSpPr>
          <p:cNvPr id="22531" name="Rectangle 5"/>
          <p:cNvSpPr>
            <a:spLocks noGrp="1"/>
          </p:cNvSpPr>
          <p:nvPr>
            <p:ph type="body" sz="half" idx="4294967295"/>
          </p:nvPr>
        </p:nvSpPr>
        <p:spPr>
          <a:xfrm>
            <a:off x="304800" y="1600200"/>
            <a:ext cx="4191000" cy="480060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sl-SI" sz="2400" smtClean="0"/>
              <a:t>Oddelek za športno vzgojo</a:t>
            </a:r>
          </a:p>
          <a:p>
            <a:pPr eaLnBrk="1" hangingPunct="1">
              <a:lnSpc>
                <a:spcPct val="200000"/>
              </a:lnSpc>
            </a:pPr>
            <a:r>
              <a:rPr lang="sl-SI" sz="2400" smtClean="0"/>
              <a:t>Oddelek za športno treniranje</a:t>
            </a:r>
          </a:p>
          <a:p>
            <a:pPr eaLnBrk="1" hangingPunct="1">
              <a:lnSpc>
                <a:spcPct val="200000"/>
              </a:lnSpc>
            </a:pPr>
            <a:r>
              <a:rPr lang="sl-SI" sz="2400" smtClean="0"/>
              <a:t>Oddelek za kineziologijo</a:t>
            </a:r>
          </a:p>
          <a:p>
            <a:pPr eaLnBrk="1" hangingPunct="1">
              <a:lnSpc>
                <a:spcPct val="200000"/>
              </a:lnSpc>
            </a:pPr>
            <a:r>
              <a:rPr lang="sl-SI" sz="2400" smtClean="0"/>
              <a:t>Oddelek za športno rekreacijo</a:t>
            </a:r>
          </a:p>
        </p:txBody>
      </p:sp>
      <p:sp>
        <p:nvSpPr>
          <p:cNvPr id="22532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648200" y="1600200"/>
            <a:ext cx="4191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sz="2400" smtClean="0"/>
              <a:t>Katedra za atletiko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smtClean="0"/>
              <a:t>Katedra za plavanje, vodne aktivnosti v naravi in vodne športe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smtClean="0"/>
              <a:t>Katedra za športno treniranje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smtClean="0"/>
              <a:t>Katedra za predšolsko športno vzgojo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smtClean="0"/>
              <a:t>Katedra za športno dejavnost posameznikov s posebnimi potrebami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smtClean="0"/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Organizacijska shema fakultete</a:t>
            </a:r>
          </a:p>
        </p:txBody>
      </p:sp>
      <p:sp>
        <p:nvSpPr>
          <p:cNvPr id="22531" name="Rectangle 5"/>
          <p:cNvSpPr>
            <a:spLocks noGrp="1"/>
          </p:cNvSpPr>
          <p:nvPr>
            <p:ph type="body" sz="half" idx="4294967295"/>
          </p:nvPr>
        </p:nvSpPr>
        <p:spPr>
          <a:xfrm>
            <a:off x="304800" y="1600200"/>
            <a:ext cx="4191000" cy="480060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sl-SI" sz="2400" dirty="0" smtClean="0"/>
              <a:t>Oddelek za športno vzgojo</a:t>
            </a:r>
          </a:p>
          <a:p>
            <a:pPr eaLnBrk="1" hangingPunct="1">
              <a:lnSpc>
                <a:spcPct val="200000"/>
              </a:lnSpc>
            </a:pPr>
            <a:r>
              <a:rPr lang="sl-SI" sz="2400" dirty="0" smtClean="0"/>
              <a:t>Oddelek za športno treniranje</a:t>
            </a:r>
          </a:p>
          <a:p>
            <a:pPr eaLnBrk="1" hangingPunct="1">
              <a:lnSpc>
                <a:spcPct val="200000"/>
              </a:lnSpc>
            </a:pPr>
            <a:r>
              <a:rPr lang="sl-SI" sz="2400" dirty="0" smtClean="0"/>
              <a:t>Oddelek za </a:t>
            </a:r>
            <a:r>
              <a:rPr lang="sl-SI" sz="2400" dirty="0" err="1" smtClean="0"/>
              <a:t>kineziologijo</a:t>
            </a:r>
            <a:endParaRPr lang="sl-SI" sz="2400" dirty="0" smtClean="0"/>
          </a:p>
          <a:p>
            <a:pPr eaLnBrk="1" hangingPunct="1">
              <a:lnSpc>
                <a:spcPct val="200000"/>
              </a:lnSpc>
            </a:pPr>
            <a:r>
              <a:rPr lang="sl-SI" sz="2400" dirty="0" smtClean="0"/>
              <a:t>Oddelek za športno rekreacijo</a:t>
            </a:r>
          </a:p>
        </p:txBody>
      </p:sp>
      <p:sp>
        <p:nvSpPr>
          <p:cNvPr id="22532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648200" y="1600200"/>
            <a:ext cx="4191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sz="2400" dirty="0" smtClean="0"/>
              <a:t>Katedra za atletiko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dirty="0" smtClean="0"/>
              <a:t>Katedra za plavanje, vodne aktivnosti v naravi in vodne športe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dirty="0" smtClean="0"/>
              <a:t>Katedra za športno treniranje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dirty="0" smtClean="0"/>
              <a:t>Katedra za predšolsko športno vzgojo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dirty="0" smtClean="0"/>
              <a:t>Katedra za športno dejavnost posameznikov s posebnimi potrebami</a:t>
            </a:r>
          </a:p>
          <a:p>
            <a:pPr eaLnBrk="1" hangingPunct="1">
              <a:lnSpc>
                <a:spcPct val="90000"/>
              </a:lnSpc>
            </a:pPr>
            <a:r>
              <a:rPr lang="sl-SI" sz="2400" dirty="0" smtClean="0"/>
              <a:t>….</a:t>
            </a: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gray">
          <a:xfrm>
            <a:off x="1928794" y="2285992"/>
            <a:ext cx="3857652" cy="428628"/>
          </a:xfrm>
          <a:prstGeom prst="roundRect">
            <a:avLst>
              <a:gd name="adj" fmla="val 10889"/>
            </a:avLst>
          </a:prstGeom>
          <a:solidFill>
            <a:srgbClr val="00B050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sl-SI" sz="200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gray">
          <a:xfrm>
            <a:off x="1998385" y="2306496"/>
            <a:ext cx="3729691" cy="400110"/>
          </a:xfrm>
          <a:prstGeom prst="rect">
            <a:avLst/>
          </a:prstGeom>
          <a:solidFill>
            <a:srgbClr val="00B05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sl-SI" sz="2000" b="1" dirty="0" smtClean="0"/>
              <a:t>Izr. prof. dr. Marjeta Kovač</a:t>
            </a:r>
            <a:endParaRPr lang="sl-SI" sz="2000" dirty="0"/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gray">
          <a:xfrm>
            <a:off x="2285984" y="3214686"/>
            <a:ext cx="3643338" cy="428628"/>
          </a:xfrm>
          <a:prstGeom prst="roundRect">
            <a:avLst>
              <a:gd name="adj" fmla="val 10889"/>
            </a:avLst>
          </a:prstGeom>
          <a:solidFill>
            <a:srgbClr val="00B050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sl-SI" sz="200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gray">
          <a:xfrm>
            <a:off x="2351709" y="3235190"/>
            <a:ext cx="3522486" cy="400110"/>
          </a:xfrm>
          <a:prstGeom prst="rect">
            <a:avLst/>
          </a:prstGeom>
          <a:solidFill>
            <a:srgbClr val="00B05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sl-SI" sz="2000" b="1" dirty="0"/>
              <a:t>p</a:t>
            </a:r>
            <a:r>
              <a:rPr lang="sl-SI" sz="2000" b="1" dirty="0" smtClean="0"/>
              <a:t>rof. dr. Janez </a:t>
            </a:r>
            <a:r>
              <a:rPr lang="sl-SI" sz="2000" b="1" dirty="0" err="1" smtClean="0"/>
              <a:t>Pustovrh</a:t>
            </a:r>
            <a:endParaRPr lang="sl-SI" sz="2000" dirty="0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gray">
          <a:xfrm>
            <a:off x="1643042" y="4572008"/>
            <a:ext cx="3214710" cy="420384"/>
          </a:xfrm>
          <a:prstGeom prst="roundRect">
            <a:avLst>
              <a:gd name="adj" fmla="val 10889"/>
            </a:avLst>
          </a:prstGeom>
          <a:solidFill>
            <a:srgbClr val="00B050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sl-SI" sz="200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gray">
          <a:xfrm>
            <a:off x="1701035" y="4592118"/>
            <a:ext cx="3108076" cy="400110"/>
          </a:xfrm>
          <a:prstGeom prst="rect">
            <a:avLst/>
          </a:prstGeom>
          <a:solidFill>
            <a:srgbClr val="00B05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sl-SI" sz="2000" b="1" dirty="0"/>
              <a:t>p</a:t>
            </a:r>
            <a:r>
              <a:rPr lang="sl-SI" sz="2000" b="1" dirty="0" smtClean="0"/>
              <a:t>rof. dr. Vojko Strojnik</a:t>
            </a:r>
            <a:endParaRPr lang="sl-S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Nekaj zlatih pravil…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Prisotnost</a:t>
            </a:r>
          </a:p>
          <a:p>
            <a:pPr eaLnBrk="1" hangingPunct="1"/>
            <a:r>
              <a:rPr lang="sl-SI" smtClean="0"/>
              <a:t>Točnost</a:t>
            </a:r>
          </a:p>
          <a:p>
            <a:pPr eaLnBrk="1" hangingPunct="1"/>
            <a:r>
              <a:rPr lang="sl-SI" smtClean="0"/>
              <a:t>Izpiti</a:t>
            </a:r>
          </a:p>
          <a:p>
            <a:pPr eaLnBrk="1" hangingPunct="1"/>
            <a:r>
              <a:rPr lang="sl-SI" smtClean="0"/>
              <a:t>Pogoji za napredovanje v višji letnik oz. ponavljanje letnika</a:t>
            </a:r>
          </a:p>
          <a:p>
            <a:pPr eaLnBrk="1" hangingPunct="1"/>
            <a:r>
              <a:rPr lang="sl-SI" smtClean="0"/>
              <a:t>Dokumenti in obrazci</a:t>
            </a:r>
          </a:p>
          <a:p>
            <a:pPr eaLnBrk="1" hangingPunct="1"/>
            <a:r>
              <a:rPr lang="sl-SI" smtClean="0"/>
              <a:t>Odgovornost</a:t>
            </a:r>
          </a:p>
          <a:p>
            <a:pPr eaLnBrk="1" hangingPunct="1"/>
            <a:r>
              <a:rPr lang="sl-SI" smtClean="0"/>
              <a:t>Sprotno reševanje problemov</a:t>
            </a:r>
          </a:p>
          <a:p>
            <a:pPr eaLnBrk="1" hangingPunct="1"/>
            <a:r>
              <a:rPr lang="sl-SI" smtClean="0"/>
              <a:t>Komunikacija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Nekaj zlatih pravil…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Prisotnost</a:t>
            </a:r>
          </a:p>
          <a:p>
            <a:pPr eaLnBrk="1" hangingPunct="1"/>
            <a:r>
              <a:rPr lang="sl-SI" smtClean="0"/>
              <a:t>Točnost</a:t>
            </a:r>
          </a:p>
          <a:p>
            <a:pPr eaLnBrk="1" hangingPunct="1"/>
            <a:r>
              <a:rPr lang="sl-SI" smtClean="0"/>
              <a:t>Prijavljanje na izpit</a:t>
            </a:r>
          </a:p>
          <a:p>
            <a:pPr eaLnBrk="1" hangingPunct="1"/>
            <a:r>
              <a:rPr lang="sl-SI" smtClean="0"/>
              <a:t>Pogoji za napredovanje v višji letnik oz. ponavljanje letnika</a:t>
            </a:r>
          </a:p>
          <a:p>
            <a:pPr eaLnBrk="1" hangingPunct="1"/>
            <a:r>
              <a:rPr lang="sl-SI" smtClean="0"/>
              <a:t>Dokumenti in obrazci</a:t>
            </a:r>
          </a:p>
          <a:p>
            <a:pPr eaLnBrk="1" hangingPunct="1"/>
            <a:r>
              <a:rPr lang="sl-SI" smtClean="0"/>
              <a:t>Odgovornost</a:t>
            </a:r>
          </a:p>
          <a:p>
            <a:pPr eaLnBrk="1" hangingPunct="1"/>
            <a:r>
              <a:rPr lang="sl-SI" smtClean="0"/>
              <a:t>Sprotno reševanje problemov</a:t>
            </a:r>
          </a:p>
          <a:p>
            <a:pPr eaLnBrk="1" hangingPunct="1"/>
            <a:r>
              <a:rPr lang="sl-SI" smtClean="0"/>
              <a:t>Komunikacija</a:t>
            </a:r>
          </a:p>
        </p:txBody>
      </p:sp>
      <p:grpSp>
        <p:nvGrpSpPr>
          <p:cNvPr id="24580" name="Skupina 10"/>
          <p:cNvGrpSpPr>
            <a:grpSpLocks/>
          </p:cNvGrpSpPr>
          <p:nvPr/>
        </p:nvGrpSpPr>
        <p:grpSpPr bwMode="auto">
          <a:xfrm>
            <a:off x="642938" y="2286000"/>
            <a:ext cx="7920037" cy="1350963"/>
            <a:chOff x="642910" y="2078511"/>
            <a:chExt cx="7920037" cy="1350490"/>
          </a:xfrm>
        </p:grpSpPr>
        <p:sp>
          <p:nvSpPr>
            <p:cNvPr id="8" name="AutoShape 10"/>
            <p:cNvSpPr>
              <a:spLocks noChangeArrowheads="1"/>
            </p:cNvSpPr>
            <p:nvPr/>
          </p:nvSpPr>
          <p:spPr bwMode="gray">
            <a:xfrm>
              <a:off x="642910" y="2078511"/>
              <a:ext cx="7920037" cy="1350490"/>
            </a:xfrm>
            <a:prstGeom prst="roundRect">
              <a:avLst>
                <a:gd name="adj" fmla="val 10889"/>
              </a:avLst>
            </a:prstGeom>
            <a:solidFill>
              <a:srgbClr val="00B05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sl-SI"/>
            </a:p>
          </p:txBody>
        </p:sp>
        <p:sp>
          <p:nvSpPr>
            <p:cNvPr id="24583" name="Text Box 11"/>
            <p:cNvSpPr txBox="1">
              <a:spLocks noChangeArrowheads="1"/>
            </p:cNvSpPr>
            <p:nvPr/>
          </p:nvSpPr>
          <p:spPr bwMode="gray">
            <a:xfrm>
              <a:off x="785786" y="2143116"/>
              <a:ext cx="7657324" cy="1200329"/>
            </a:xfrm>
            <a:prstGeom prst="rect">
              <a:avLst/>
            </a:prstGeom>
            <a:solidFill>
              <a:srgbClr val="00B050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buFont typeface="Arial Black" pitchFamily="34" charset="0"/>
                <a:buAutoNum type="arabicPeriod"/>
              </a:pPr>
              <a:r>
                <a:rPr lang="sl-SI" sz="2400" b="1"/>
                <a:t>100 % prisotnost</a:t>
              </a:r>
              <a:r>
                <a:rPr lang="sl-SI" sz="2400"/>
                <a:t> na vseh obveznostih: predavanja, vaje, seminarji</a:t>
              </a:r>
            </a:p>
            <a:p>
              <a:pPr marL="457200" indent="-457200">
                <a:buFont typeface="Arial Black" pitchFamily="34" charset="0"/>
                <a:buAutoNum type="arabicPeriod"/>
              </a:pPr>
              <a:r>
                <a:rPr lang="sl-SI" sz="2400" b="1" u="sng"/>
                <a:t>FREKVENCA JE POGOJ ZA PRISTOP K IZPITU!</a:t>
              </a:r>
              <a:endParaRPr lang="sl-SI" sz="2400"/>
            </a:p>
          </p:txBody>
        </p:sp>
      </p:grpSp>
      <p:sp>
        <p:nvSpPr>
          <p:cNvPr id="24581" name="Freeform 3"/>
          <p:cNvSpPr>
            <a:spLocks/>
          </p:cNvSpPr>
          <p:nvPr/>
        </p:nvSpPr>
        <p:spPr bwMode="auto">
          <a:xfrm>
            <a:off x="500063" y="1428750"/>
            <a:ext cx="1928812" cy="857250"/>
          </a:xfrm>
          <a:custGeom>
            <a:avLst/>
            <a:gdLst>
              <a:gd name="T0" fmla="*/ 2147483647 w 3341"/>
              <a:gd name="T1" fmla="*/ 2147483647 h 1073"/>
              <a:gd name="T2" fmla="*/ 2147483647 w 3341"/>
              <a:gd name="T3" fmla="*/ 2147483647 h 1073"/>
              <a:gd name="T4" fmla="*/ 2147483647 w 3341"/>
              <a:gd name="T5" fmla="*/ 2147483647 h 1073"/>
              <a:gd name="T6" fmla="*/ 2147483647 w 3341"/>
              <a:gd name="T7" fmla="*/ 2147483647 h 1073"/>
              <a:gd name="T8" fmla="*/ 2147483647 w 3341"/>
              <a:gd name="T9" fmla="*/ 2147483647 h 1073"/>
              <a:gd name="T10" fmla="*/ 2147483647 w 3341"/>
              <a:gd name="T11" fmla="*/ 2147483647 h 1073"/>
              <a:gd name="T12" fmla="*/ 2147483647 w 3341"/>
              <a:gd name="T13" fmla="*/ 2147483647 h 1073"/>
              <a:gd name="T14" fmla="*/ 2147483647 w 3341"/>
              <a:gd name="T15" fmla="*/ 2147483647 h 1073"/>
              <a:gd name="T16" fmla="*/ 2147483647 w 3341"/>
              <a:gd name="T17" fmla="*/ 2147483647 h 1073"/>
              <a:gd name="T18" fmla="*/ 2147483647 w 3341"/>
              <a:gd name="T19" fmla="*/ 2147483647 h 1073"/>
              <a:gd name="T20" fmla="*/ 2147483647 w 3341"/>
              <a:gd name="T21" fmla="*/ 2147483647 h 1073"/>
              <a:gd name="T22" fmla="*/ 2147483647 w 3341"/>
              <a:gd name="T23" fmla="*/ 2147483647 h 1073"/>
              <a:gd name="T24" fmla="*/ 2147483647 w 3341"/>
              <a:gd name="T25" fmla="*/ 2147483647 h 1073"/>
              <a:gd name="T26" fmla="*/ 2147483647 w 3341"/>
              <a:gd name="T27" fmla="*/ 2147483647 h 1073"/>
              <a:gd name="T28" fmla="*/ 2147483647 w 3341"/>
              <a:gd name="T29" fmla="*/ 2147483647 h 1073"/>
              <a:gd name="T30" fmla="*/ 2147483647 w 3341"/>
              <a:gd name="T31" fmla="*/ 2147483647 h 1073"/>
              <a:gd name="T32" fmla="*/ 2147483647 w 3341"/>
              <a:gd name="T33" fmla="*/ 2147483647 h 1073"/>
              <a:gd name="T34" fmla="*/ 2147483647 w 3341"/>
              <a:gd name="T35" fmla="*/ 2147483647 h 1073"/>
              <a:gd name="T36" fmla="*/ 2147483647 w 3341"/>
              <a:gd name="T37" fmla="*/ 2147483647 h 1073"/>
              <a:gd name="T38" fmla="*/ 2147483647 w 3341"/>
              <a:gd name="T39" fmla="*/ 2147483647 h 1073"/>
              <a:gd name="T40" fmla="*/ 2147483647 w 3341"/>
              <a:gd name="T41" fmla="*/ 2147483647 h 1073"/>
              <a:gd name="T42" fmla="*/ 2147483647 w 3341"/>
              <a:gd name="T43" fmla="*/ 2147483647 h 1073"/>
              <a:gd name="T44" fmla="*/ 2147483647 w 3341"/>
              <a:gd name="T45" fmla="*/ 2147483647 h 1073"/>
              <a:gd name="T46" fmla="*/ 2147483647 w 3341"/>
              <a:gd name="T47" fmla="*/ 2147483647 h 1073"/>
              <a:gd name="T48" fmla="*/ 2147483647 w 3341"/>
              <a:gd name="T49" fmla="*/ 2147483647 h 1073"/>
              <a:gd name="T50" fmla="*/ 0 w 3341"/>
              <a:gd name="T51" fmla="*/ 2147483647 h 1073"/>
              <a:gd name="T52" fmla="*/ 2147483647 w 3341"/>
              <a:gd name="T53" fmla="*/ 2147483647 h 1073"/>
              <a:gd name="T54" fmla="*/ 2147483647 w 3341"/>
              <a:gd name="T55" fmla="*/ 2147483647 h 1073"/>
              <a:gd name="T56" fmla="*/ 2147483647 w 3341"/>
              <a:gd name="T57" fmla="*/ 2147483647 h 1073"/>
              <a:gd name="T58" fmla="*/ 2147483647 w 3341"/>
              <a:gd name="T59" fmla="*/ 2147483647 h 1073"/>
              <a:gd name="T60" fmla="*/ 2147483647 w 3341"/>
              <a:gd name="T61" fmla="*/ 2147483647 h 107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341"/>
              <a:gd name="T94" fmla="*/ 0 h 1073"/>
              <a:gd name="T95" fmla="*/ 3341 w 3341"/>
              <a:gd name="T96" fmla="*/ 1073 h 107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341" h="1073">
                <a:moveTo>
                  <a:pt x="80" y="396"/>
                </a:moveTo>
                <a:cubicBezTo>
                  <a:pt x="122" y="232"/>
                  <a:pt x="370" y="230"/>
                  <a:pt x="505" y="219"/>
                </a:cubicBezTo>
                <a:cubicBezTo>
                  <a:pt x="552" y="207"/>
                  <a:pt x="599" y="199"/>
                  <a:pt x="647" y="192"/>
                </a:cubicBezTo>
                <a:cubicBezTo>
                  <a:pt x="777" y="154"/>
                  <a:pt x="967" y="193"/>
                  <a:pt x="1108" y="201"/>
                </a:cubicBezTo>
                <a:cubicBezTo>
                  <a:pt x="1293" y="193"/>
                  <a:pt x="1350" y="187"/>
                  <a:pt x="1507" y="148"/>
                </a:cubicBezTo>
                <a:cubicBezTo>
                  <a:pt x="1974" y="151"/>
                  <a:pt x="2471" y="0"/>
                  <a:pt x="2907" y="166"/>
                </a:cubicBezTo>
                <a:cubicBezTo>
                  <a:pt x="2989" y="197"/>
                  <a:pt x="2884" y="176"/>
                  <a:pt x="3004" y="192"/>
                </a:cubicBezTo>
                <a:cubicBezTo>
                  <a:pt x="3016" y="201"/>
                  <a:pt x="3027" y="212"/>
                  <a:pt x="3040" y="219"/>
                </a:cubicBezTo>
                <a:cubicBezTo>
                  <a:pt x="3051" y="224"/>
                  <a:pt x="3065" y="222"/>
                  <a:pt x="3075" y="228"/>
                </a:cubicBezTo>
                <a:cubicBezTo>
                  <a:pt x="3086" y="234"/>
                  <a:pt x="3092" y="247"/>
                  <a:pt x="3102" y="254"/>
                </a:cubicBezTo>
                <a:cubicBezTo>
                  <a:pt x="3133" y="276"/>
                  <a:pt x="3172" y="296"/>
                  <a:pt x="3208" y="308"/>
                </a:cubicBezTo>
                <a:cubicBezTo>
                  <a:pt x="3268" y="368"/>
                  <a:pt x="3247" y="340"/>
                  <a:pt x="3279" y="387"/>
                </a:cubicBezTo>
                <a:cubicBezTo>
                  <a:pt x="3282" y="420"/>
                  <a:pt x="3279" y="454"/>
                  <a:pt x="3288" y="485"/>
                </a:cubicBezTo>
                <a:cubicBezTo>
                  <a:pt x="3298" y="520"/>
                  <a:pt x="3327" y="548"/>
                  <a:pt x="3341" y="582"/>
                </a:cubicBezTo>
                <a:cubicBezTo>
                  <a:pt x="3338" y="615"/>
                  <a:pt x="3341" y="649"/>
                  <a:pt x="3332" y="680"/>
                </a:cubicBezTo>
                <a:cubicBezTo>
                  <a:pt x="3325" y="705"/>
                  <a:pt x="3285" y="744"/>
                  <a:pt x="3270" y="768"/>
                </a:cubicBezTo>
                <a:cubicBezTo>
                  <a:pt x="3247" y="804"/>
                  <a:pt x="3232" y="864"/>
                  <a:pt x="3199" y="893"/>
                </a:cubicBezTo>
                <a:cubicBezTo>
                  <a:pt x="3155" y="932"/>
                  <a:pt x="3112" y="951"/>
                  <a:pt x="3057" y="963"/>
                </a:cubicBezTo>
                <a:cubicBezTo>
                  <a:pt x="2951" y="1073"/>
                  <a:pt x="2759" y="993"/>
                  <a:pt x="2623" y="990"/>
                </a:cubicBezTo>
                <a:cubicBezTo>
                  <a:pt x="2478" y="960"/>
                  <a:pt x="2369" y="952"/>
                  <a:pt x="2216" y="946"/>
                </a:cubicBezTo>
                <a:cubicBezTo>
                  <a:pt x="2017" y="917"/>
                  <a:pt x="1896" y="915"/>
                  <a:pt x="1657" y="910"/>
                </a:cubicBezTo>
                <a:cubicBezTo>
                  <a:pt x="1189" y="828"/>
                  <a:pt x="970" y="871"/>
                  <a:pt x="319" y="866"/>
                </a:cubicBezTo>
                <a:cubicBezTo>
                  <a:pt x="239" y="850"/>
                  <a:pt x="160" y="829"/>
                  <a:pt x="80" y="813"/>
                </a:cubicBezTo>
                <a:cubicBezTo>
                  <a:pt x="74" y="804"/>
                  <a:pt x="70" y="794"/>
                  <a:pt x="62" y="786"/>
                </a:cubicBezTo>
                <a:cubicBezTo>
                  <a:pt x="55" y="778"/>
                  <a:pt x="43" y="776"/>
                  <a:pt x="36" y="768"/>
                </a:cubicBezTo>
                <a:cubicBezTo>
                  <a:pt x="22" y="752"/>
                  <a:pt x="0" y="715"/>
                  <a:pt x="0" y="715"/>
                </a:cubicBezTo>
                <a:cubicBezTo>
                  <a:pt x="12" y="634"/>
                  <a:pt x="2" y="674"/>
                  <a:pt x="27" y="600"/>
                </a:cubicBezTo>
                <a:cubicBezTo>
                  <a:pt x="30" y="591"/>
                  <a:pt x="36" y="573"/>
                  <a:pt x="36" y="573"/>
                </a:cubicBezTo>
                <a:cubicBezTo>
                  <a:pt x="42" y="535"/>
                  <a:pt x="20" y="479"/>
                  <a:pt x="53" y="458"/>
                </a:cubicBezTo>
                <a:cubicBezTo>
                  <a:pt x="71" y="446"/>
                  <a:pt x="107" y="423"/>
                  <a:pt x="107" y="423"/>
                </a:cubicBezTo>
                <a:cubicBezTo>
                  <a:pt x="78" y="403"/>
                  <a:pt x="80" y="416"/>
                  <a:pt x="80" y="396"/>
                </a:cubicBezTo>
                <a:close/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Nekaj zlatih pravil…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Prisotnost</a:t>
            </a:r>
          </a:p>
          <a:p>
            <a:pPr eaLnBrk="1" hangingPunct="1"/>
            <a:r>
              <a:rPr lang="sl-SI" smtClean="0"/>
              <a:t>Točnost</a:t>
            </a:r>
          </a:p>
          <a:p>
            <a:pPr eaLnBrk="1" hangingPunct="1"/>
            <a:r>
              <a:rPr lang="sl-SI" smtClean="0"/>
              <a:t>Izpiti</a:t>
            </a:r>
          </a:p>
          <a:p>
            <a:pPr eaLnBrk="1" hangingPunct="1"/>
            <a:r>
              <a:rPr lang="sl-SI" smtClean="0"/>
              <a:t>Pogoji za napredovanje v višji letnik oz. ponavljanje letnika</a:t>
            </a:r>
          </a:p>
          <a:p>
            <a:pPr eaLnBrk="1" hangingPunct="1"/>
            <a:r>
              <a:rPr lang="sl-SI" smtClean="0"/>
              <a:t>Dokumenti in obrazci</a:t>
            </a:r>
          </a:p>
          <a:p>
            <a:pPr eaLnBrk="1" hangingPunct="1"/>
            <a:r>
              <a:rPr lang="sl-SI" smtClean="0"/>
              <a:t>Odgovornost</a:t>
            </a:r>
          </a:p>
          <a:p>
            <a:pPr eaLnBrk="1" hangingPunct="1"/>
            <a:r>
              <a:rPr lang="sl-SI" smtClean="0"/>
              <a:t>Sprotno reševanje problemov</a:t>
            </a:r>
          </a:p>
          <a:p>
            <a:pPr eaLnBrk="1" hangingPunct="1"/>
            <a:r>
              <a:rPr lang="sl-SI" smtClean="0"/>
              <a:t>Komunikacija</a:t>
            </a:r>
          </a:p>
        </p:txBody>
      </p:sp>
      <p:sp>
        <p:nvSpPr>
          <p:cNvPr id="25604" name="Freeform 3"/>
          <p:cNvSpPr>
            <a:spLocks/>
          </p:cNvSpPr>
          <p:nvPr/>
        </p:nvSpPr>
        <p:spPr bwMode="auto">
          <a:xfrm>
            <a:off x="357188" y="1928813"/>
            <a:ext cx="1928812" cy="857250"/>
          </a:xfrm>
          <a:custGeom>
            <a:avLst/>
            <a:gdLst>
              <a:gd name="T0" fmla="*/ 2147483647 w 3341"/>
              <a:gd name="T1" fmla="*/ 2147483647 h 1073"/>
              <a:gd name="T2" fmla="*/ 2147483647 w 3341"/>
              <a:gd name="T3" fmla="*/ 2147483647 h 1073"/>
              <a:gd name="T4" fmla="*/ 2147483647 w 3341"/>
              <a:gd name="T5" fmla="*/ 2147483647 h 1073"/>
              <a:gd name="T6" fmla="*/ 2147483647 w 3341"/>
              <a:gd name="T7" fmla="*/ 2147483647 h 1073"/>
              <a:gd name="T8" fmla="*/ 2147483647 w 3341"/>
              <a:gd name="T9" fmla="*/ 2147483647 h 1073"/>
              <a:gd name="T10" fmla="*/ 2147483647 w 3341"/>
              <a:gd name="T11" fmla="*/ 2147483647 h 1073"/>
              <a:gd name="T12" fmla="*/ 2147483647 w 3341"/>
              <a:gd name="T13" fmla="*/ 2147483647 h 1073"/>
              <a:gd name="T14" fmla="*/ 2147483647 w 3341"/>
              <a:gd name="T15" fmla="*/ 2147483647 h 1073"/>
              <a:gd name="T16" fmla="*/ 2147483647 w 3341"/>
              <a:gd name="T17" fmla="*/ 2147483647 h 1073"/>
              <a:gd name="T18" fmla="*/ 2147483647 w 3341"/>
              <a:gd name="T19" fmla="*/ 2147483647 h 1073"/>
              <a:gd name="T20" fmla="*/ 2147483647 w 3341"/>
              <a:gd name="T21" fmla="*/ 2147483647 h 1073"/>
              <a:gd name="T22" fmla="*/ 2147483647 w 3341"/>
              <a:gd name="T23" fmla="*/ 2147483647 h 1073"/>
              <a:gd name="T24" fmla="*/ 2147483647 w 3341"/>
              <a:gd name="T25" fmla="*/ 2147483647 h 1073"/>
              <a:gd name="T26" fmla="*/ 2147483647 w 3341"/>
              <a:gd name="T27" fmla="*/ 2147483647 h 1073"/>
              <a:gd name="T28" fmla="*/ 2147483647 w 3341"/>
              <a:gd name="T29" fmla="*/ 2147483647 h 1073"/>
              <a:gd name="T30" fmla="*/ 2147483647 w 3341"/>
              <a:gd name="T31" fmla="*/ 2147483647 h 1073"/>
              <a:gd name="T32" fmla="*/ 2147483647 w 3341"/>
              <a:gd name="T33" fmla="*/ 2147483647 h 1073"/>
              <a:gd name="T34" fmla="*/ 2147483647 w 3341"/>
              <a:gd name="T35" fmla="*/ 2147483647 h 1073"/>
              <a:gd name="T36" fmla="*/ 2147483647 w 3341"/>
              <a:gd name="T37" fmla="*/ 2147483647 h 1073"/>
              <a:gd name="T38" fmla="*/ 2147483647 w 3341"/>
              <a:gd name="T39" fmla="*/ 2147483647 h 1073"/>
              <a:gd name="T40" fmla="*/ 2147483647 w 3341"/>
              <a:gd name="T41" fmla="*/ 2147483647 h 1073"/>
              <a:gd name="T42" fmla="*/ 2147483647 w 3341"/>
              <a:gd name="T43" fmla="*/ 2147483647 h 1073"/>
              <a:gd name="T44" fmla="*/ 2147483647 w 3341"/>
              <a:gd name="T45" fmla="*/ 2147483647 h 1073"/>
              <a:gd name="T46" fmla="*/ 2147483647 w 3341"/>
              <a:gd name="T47" fmla="*/ 2147483647 h 1073"/>
              <a:gd name="T48" fmla="*/ 2147483647 w 3341"/>
              <a:gd name="T49" fmla="*/ 2147483647 h 1073"/>
              <a:gd name="T50" fmla="*/ 0 w 3341"/>
              <a:gd name="T51" fmla="*/ 2147483647 h 1073"/>
              <a:gd name="T52" fmla="*/ 2147483647 w 3341"/>
              <a:gd name="T53" fmla="*/ 2147483647 h 1073"/>
              <a:gd name="T54" fmla="*/ 2147483647 w 3341"/>
              <a:gd name="T55" fmla="*/ 2147483647 h 1073"/>
              <a:gd name="T56" fmla="*/ 2147483647 w 3341"/>
              <a:gd name="T57" fmla="*/ 2147483647 h 1073"/>
              <a:gd name="T58" fmla="*/ 2147483647 w 3341"/>
              <a:gd name="T59" fmla="*/ 2147483647 h 1073"/>
              <a:gd name="T60" fmla="*/ 2147483647 w 3341"/>
              <a:gd name="T61" fmla="*/ 2147483647 h 107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341"/>
              <a:gd name="T94" fmla="*/ 0 h 1073"/>
              <a:gd name="T95" fmla="*/ 3341 w 3341"/>
              <a:gd name="T96" fmla="*/ 1073 h 107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341" h="1073">
                <a:moveTo>
                  <a:pt x="80" y="396"/>
                </a:moveTo>
                <a:cubicBezTo>
                  <a:pt x="122" y="232"/>
                  <a:pt x="370" y="230"/>
                  <a:pt x="505" y="219"/>
                </a:cubicBezTo>
                <a:cubicBezTo>
                  <a:pt x="552" y="207"/>
                  <a:pt x="599" y="199"/>
                  <a:pt x="647" y="192"/>
                </a:cubicBezTo>
                <a:cubicBezTo>
                  <a:pt x="777" y="154"/>
                  <a:pt x="967" y="193"/>
                  <a:pt x="1108" y="201"/>
                </a:cubicBezTo>
                <a:cubicBezTo>
                  <a:pt x="1293" y="193"/>
                  <a:pt x="1350" y="187"/>
                  <a:pt x="1507" y="148"/>
                </a:cubicBezTo>
                <a:cubicBezTo>
                  <a:pt x="1974" y="151"/>
                  <a:pt x="2471" y="0"/>
                  <a:pt x="2907" y="166"/>
                </a:cubicBezTo>
                <a:cubicBezTo>
                  <a:pt x="2989" y="197"/>
                  <a:pt x="2884" y="176"/>
                  <a:pt x="3004" y="192"/>
                </a:cubicBezTo>
                <a:cubicBezTo>
                  <a:pt x="3016" y="201"/>
                  <a:pt x="3027" y="212"/>
                  <a:pt x="3040" y="219"/>
                </a:cubicBezTo>
                <a:cubicBezTo>
                  <a:pt x="3051" y="224"/>
                  <a:pt x="3065" y="222"/>
                  <a:pt x="3075" y="228"/>
                </a:cubicBezTo>
                <a:cubicBezTo>
                  <a:pt x="3086" y="234"/>
                  <a:pt x="3092" y="247"/>
                  <a:pt x="3102" y="254"/>
                </a:cubicBezTo>
                <a:cubicBezTo>
                  <a:pt x="3133" y="276"/>
                  <a:pt x="3172" y="296"/>
                  <a:pt x="3208" y="308"/>
                </a:cubicBezTo>
                <a:cubicBezTo>
                  <a:pt x="3268" y="368"/>
                  <a:pt x="3247" y="340"/>
                  <a:pt x="3279" y="387"/>
                </a:cubicBezTo>
                <a:cubicBezTo>
                  <a:pt x="3282" y="420"/>
                  <a:pt x="3279" y="454"/>
                  <a:pt x="3288" y="485"/>
                </a:cubicBezTo>
                <a:cubicBezTo>
                  <a:pt x="3298" y="520"/>
                  <a:pt x="3327" y="548"/>
                  <a:pt x="3341" y="582"/>
                </a:cubicBezTo>
                <a:cubicBezTo>
                  <a:pt x="3338" y="615"/>
                  <a:pt x="3341" y="649"/>
                  <a:pt x="3332" y="680"/>
                </a:cubicBezTo>
                <a:cubicBezTo>
                  <a:pt x="3325" y="705"/>
                  <a:pt x="3285" y="744"/>
                  <a:pt x="3270" y="768"/>
                </a:cubicBezTo>
                <a:cubicBezTo>
                  <a:pt x="3247" y="804"/>
                  <a:pt x="3232" y="864"/>
                  <a:pt x="3199" y="893"/>
                </a:cubicBezTo>
                <a:cubicBezTo>
                  <a:pt x="3155" y="932"/>
                  <a:pt x="3112" y="951"/>
                  <a:pt x="3057" y="963"/>
                </a:cubicBezTo>
                <a:cubicBezTo>
                  <a:pt x="2951" y="1073"/>
                  <a:pt x="2759" y="993"/>
                  <a:pt x="2623" y="990"/>
                </a:cubicBezTo>
                <a:cubicBezTo>
                  <a:pt x="2478" y="960"/>
                  <a:pt x="2369" y="952"/>
                  <a:pt x="2216" y="946"/>
                </a:cubicBezTo>
                <a:cubicBezTo>
                  <a:pt x="2017" y="917"/>
                  <a:pt x="1896" y="915"/>
                  <a:pt x="1657" y="910"/>
                </a:cubicBezTo>
                <a:cubicBezTo>
                  <a:pt x="1189" y="828"/>
                  <a:pt x="970" y="871"/>
                  <a:pt x="319" y="866"/>
                </a:cubicBezTo>
                <a:cubicBezTo>
                  <a:pt x="239" y="850"/>
                  <a:pt x="160" y="829"/>
                  <a:pt x="80" y="813"/>
                </a:cubicBezTo>
                <a:cubicBezTo>
                  <a:pt x="74" y="804"/>
                  <a:pt x="70" y="794"/>
                  <a:pt x="62" y="786"/>
                </a:cubicBezTo>
                <a:cubicBezTo>
                  <a:pt x="55" y="778"/>
                  <a:pt x="43" y="776"/>
                  <a:pt x="36" y="768"/>
                </a:cubicBezTo>
                <a:cubicBezTo>
                  <a:pt x="22" y="752"/>
                  <a:pt x="0" y="715"/>
                  <a:pt x="0" y="715"/>
                </a:cubicBezTo>
                <a:cubicBezTo>
                  <a:pt x="12" y="634"/>
                  <a:pt x="2" y="674"/>
                  <a:pt x="27" y="600"/>
                </a:cubicBezTo>
                <a:cubicBezTo>
                  <a:pt x="30" y="591"/>
                  <a:pt x="36" y="573"/>
                  <a:pt x="36" y="573"/>
                </a:cubicBezTo>
                <a:cubicBezTo>
                  <a:pt x="42" y="535"/>
                  <a:pt x="20" y="479"/>
                  <a:pt x="53" y="458"/>
                </a:cubicBezTo>
                <a:cubicBezTo>
                  <a:pt x="71" y="446"/>
                  <a:pt x="107" y="423"/>
                  <a:pt x="107" y="423"/>
                </a:cubicBezTo>
                <a:cubicBezTo>
                  <a:pt x="78" y="403"/>
                  <a:pt x="80" y="416"/>
                  <a:pt x="80" y="396"/>
                </a:cubicBezTo>
                <a:close/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Mestn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Prefab</Template>
  <TotalTime>502</TotalTime>
  <Words>1004</Words>
  <Application>Microsoft Office PowerPoint</Application>
  <PresentationFormat>Diaprojekcija na zaslonu (4:3)</PresentationFormat>
  <Paragraphs>196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25</vt:i4>
      </vt:variant>
    </vt:vector>
  </HeadingPairs>
  <TitlesOfParts>
    <vt:vector size="26" baseType="lpstr">
      <vt:lpstr>Prefab</vt:lpstr>
      <vt:lpstr>1. sestanek s tutorjem</vt:lpstr>
      <vt:lpstr>Vodstvo fakultete</vt:lpstr>
      <vt:lpstr>Kolegij dekana</vt:lpstr>
      <vt:lpstr>Kolegij dekana</vt:lpstr>
      <vt:lpstr>Organizacijska shema fakultete</vt:lpstr>
      <vt:lpstr>Organizacijska shema fakultete</vt:lpstr>
      <vt:lpstr>Nekaj zlatih pravil…</vt:lpstr>
      <vt:lpstr>Nekaj zlatih pravil…</vt:lpstr>
      <vt:lpstr>Nekaj zlatih pravil…</vt:lpstr>
      <vt:lpstr>Nekaj zlatih pravil…</vt:lpstr>
      <vt:lpstr>Prijava na izpit</vt:lpstr>
      <vt:lpstr>Prijava na izpit</vt:lpstr>
      <vt:lpstr>Prijava na izpit</vt:lpstr>
      <vt:lpstr>E-študent</vt:lpstr>
      <vt:lpstr>Nekaj zlatih pravil…</vt:lpstr>
      <vt:lpstr>Nekaj zlatih pravil…</vt:lpstr>
      <vt:lpstr>Nekaj zlatih pravil…</vt:lpstr>
      <vt:lpstr>Nekaj zlatih pravil…</vt:lpstr>
      <vt:lpstr>Sprotno reševanje problemov</vt:lpstr>
      <vt:lpstr>Različni nazivi</vt:lpstr>
      <vt:lpstr>Različni nazivi</vt:lpstr>
      <vt:lpstr>Različni nazivi</vt:lpstr>
      <vt:lpstr>Različni nazivi</vt:lpstr>
      <vt:lpstr>Informacije in obvestila</vt:lpstr>
      <vt:lpstr>Naslednji sestanek</vt:lpstr>
    </vt:vector>
  </TitlesOfParts>
  <Company>UL Fakulteta za šport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kapus</dc:creator>
  <cp:lastModifiedBy>Helena Ilc</cp:lastModifiedBy>
  <cp:revision>30</cp:revision>
  <dcterms:created xsi:type="dcterms:W3CDTF">2010-10-12T12:36:43Z</dcterms:created>
  <dcterms:modified xsi:type="dcterms:W3CDTF">2010-10-18T10:52:06Z</dcterms:modified>
</cp:coreProperties>
</file>